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  <p:sldMasterId id="2147483810" r:id="rId5"/>
  </p:sldMasterIdLst>
  <p:notesMasterIdLst>
    <p:notesMasterId r:id="rId50"/>
  </p:notesMasterIdLst>
  <p:handoutMasterIdLst>
    <p:handoutMasterId r:id="rId51"/>
  </p:handoutMasterIdLst>
  <p:sldIdLst>
    <p:sldId id="295" r:id="rId6"/>
    <p:sldId id="1917" r:id="rId7"/>
    <p:sldId id="403" r:id="rId8"/>
    <p:sldId id="404" r:id="rId9"/>
    <p:sldId id="299" r:id="rId10"/>
    <p:sldId id="1905" r:id="rId11"/>
    <p:sldId id="1906" r:id="rId12"/>
    <p:sldId id="1907" r:id="rId13"/>
    <p:sldId id="331" r:id="rId14"/>
    <p:sldId id="347" r:id="rId15"/>
    <p:sldId id="301" r:id="rId16"/>
    <p:sldId id="302" r:id="rId17"/>
    <p:sldId id="303" r:id="rId18"/>
    <p:sldId id="304" r:id="rId19"/>
    <p:sldId id="305" r:id="rId20"/>
    <p:sldId id="396" r:id="rId21"/>
    <p:sldId id="346" r:id="rId22"/>
    <p:sldId id="348" r:id="rId23"/>
    <p:sldId id="287" r:id="rId24"/>
    <p:sldId id="332" r:id="rId25"/>
    <p:sldId id="1908" r:id="rId26"/>
    <p:sldId id="326" r:id="rId27"/>
    <p:sldId id="356" r:id="rId28"/>
    <p:sldId id="328" r:id="rId29"/>
    <p:sldId id="330" r:id="rId30"/>
    <p:sldId id="1915" r:id="rId31"/>
    <p:sldId id="1912" r:id="rId32"/>
    <p:sldId id="1913" r:id="rId33"/>
    <p:sldId id="349" r:id="rId34"/>
    <p:sldId id="338" r:id="rId35"/>
    <p:sldId id="341" r:id="rId36"/>
    <p:sldId id="342" r:id="rId37"/>
    <p:sldId id="397" r:id="rId38"/>
    <p:sldId id="337" r:id="rId39"/>
    <p:sldId id="339" r:id="rId40"/>
    <p:sldId id="353" r:id="rId41"/>
    <p:sldId id="1932" r:id="rId42"/>
    <p:sldId id="350" r:id="rId43"/>
    <p:sldId id="399" r:id="rId44"/>
    <p:sldId id="400" r:id="rId45"/>
    <p:sldId id="401" r:id="rId46"/>
    <p:sldId id="296" r:id="rId47"/>
    <p:sldId id="362" r:id="rId48"/>
    <p:sldId id="402" r:id="rId49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do Goukens" initials="GG" lastIdx="2" clrIdx="0">
    <p:extLst>
      <p:ext uri="{19B8F6BF-5375-455C-9EA6-DF929625EA0E}">
        <p15:presenceInfo xmlns:p15="http://schemas.microsoft.com/office/powerpoint/2012/main" userId="S::guido.goukens@katholiekonderwijs.vlaanderen::b233ee10-fd49-4e7e-bfd3-acbdbaad4434" providerId="AD"/>
      </p:ext>
    </p:extLst>
  </p:cmAuthor>
  <p:cmAuthor id="2" name="Alfred De Wit" initials="ADW" lastIdx="1" clrIdx="1">
    <p:extLst>
      <p:ext uri="{19B8F6BF-5375-455C-9EA6-DF929625EA0E}">
        <p15:presenceInfo xmlns:p15="http://schemas.microsoft.com/office/powerpoint/2012/main" userId="Alfred De W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FA06"/>
    <a:srgbClr val="F95817"/>
    <a:srgbClr val="81C624"/>
    <a:srgbClr val="00FFFF"/>
    <a:srgbClr val="B59F1B"/>
    <a:srgbClr val="9BDD43"/>
    <a:srgbClr val="A5840B"/>
    <a:srgbClr val="21CD3E"/>
    <a:srgbClr val="5FBE30"/>
    <a:srgbClr val="2A1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0962B-18E3-45B9-BB6F-E307DEE5B0E8}" v="1" dt="2021-02-02T14:38:10.883"/>
    <p1510:client id="{04A4A8DF-E6FF-4FE1-96A9-6EA3DD3547AD}" v="28" dt="2021-02-02T18:59:11.471"/>
    <p1510:client id="{19ACAE34-6B61-456D-9736-693E1065B63E}" v="12" dt="2021-02-02T19:16:45.042"/>
    <p1510:client id="{84192D99-5C14-492A-83EB-6160F4850254}" v="25" dt="2021-02-02T07:21:34.935"/>
    <p1510:client id="{D85619CA-3FF8-400D-BB99-4B8CC80EA0F2}" v="1" dt="2021-02-02T13:19:31.565"/>
    <p1510:client id="{E3B628C4-8127-471F-B22F-FB1988A4DB99}" v="1023" dt="2021-02-02T19:12:35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4" autoAdjust="0"/>
  </p:normalViewPr>
  <p:slideViewPr>
    <p:cSldViewPr snapToGrid="0">
      <p:cViewPr varScale="1">
        <p:scale>
          <a:sx n="58" d="100"/>
          <a:sy n="58" d="100"/>
        </p:scale>
        <p:origin x="84" y="18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" userId="be0e140d59bb1517" providerId="Windows Live" clId="Web-{04A4A8DF-E6FF-4FE1-96A9-6EA3DD3547AD}"/>
    <pc:docChg chg="modSld">
      <pc:chgData name="Jan Piet" userId="be0e140d59bb1517" providerId="Windows Live" clId="Web-{04A4A8DF-E6FF-4FE1-96A9-6EA3DD3547AD}" dt="2021-02-02T18:59:11.471" v="6"/>
      <pc:docMkLst>
        <pc:docMk/>
      </pc:docMkLst>
      <pc:sldChg chg="modSp">
        <pc:chgData name="Jan Piet" userId="be0e140d59bb1517" providerId="Windows Live" clId="Web-{04A4A8DF-E6FF-4FE1-96A9-6EA3DD3547AD}" dt="2021-02-02T18:59:11.471" v="6"/>
        <pc:sldMkLst>
          <pc:docMk/>
          <pc:sldMk cId="301994175" sldId="296"/>
        </pc:sldMkLst>
        <pc:graphicFrameChg chg="modGraphic">
          <ac:chgData name="Jan Piet" userId="be0e140d59bb1517" providerId="Windows Live" clId="Web-{04A4A8DF-E6FF-4FE1-96A9-6EA3DD3547AD}" dt="2021-02-02T18:59:11.471" v="6"/>
          <ac:graphicFrameMkLst>
            <pc:docMk/>
            <pc:sldMk cId="301994175" sldId="296"/>
            <ac:graphicFrameMk id="5" creationId="{4041B899-ED82-463B-A82A-FCBC07C1DA4F}"/>
          </ac:graphicFrameMkLst>
        </pc:graphicFrameChg>
      </pc:sldChg>
    </pc:docChg>
  </pc:docChgLst>
  <pc:docChgLst>
    <pc:chgData name="Alfred De Wit" userId="700773a4a90fe82c" providerId="LiveId" clId="{E3B628C4-8127-471F-B22F-FB1988A4DB99}"/>
    <pc:docChg chg="undo custSel addSld delSld modSld">
      <pc:chgData name="Alfred De Wit" userId="700773a4a90fe82c" providerId="LiveId" clId="{E3B628C4-8127-471F-B22F-FB1988A4DB99}" dt="2021-02-02T19:12:35.554" v="1420" actId="478"/>
      <pc:docMkLst>
        <pc:docMk/>
      </pc:docMkLst>
      <pc:sldChg chg="addSp delSp modSp mod delAnim modAnim">
        <pc:chgData name="Alfred De Wit" userId="700773a4a90fe82c" providerId="LiveId" clId="{E3B628C4-8127-471F-B22F-FB1988A4DB99}" dt="2021-02-02T17:37:58.968" v="943"/>
        <pc:sldMkLst>
          <pc:docMk/>
          <pc:sldMk cId="1857261149" sldId="287"/>
        </pc:sldMkLst>
        <pc:spChg chg="mod">
          <ac:chgData name="Alfred De Wit" userId="700773a4a90fe82c" providerId="LiveId" clId="{E3B628C4-8127-471F-B22F-FB1988A4DB99}" dt="2021-02-02T06:33:07.242" v="149" actId="1076"/>
          <ac:spMkLst>
            <pc:docMk/>
            <pc:sldMk cId="1857261149" sldId="287"/>
            <ac:spMk id="6" creationId="{86AAD1A9-A5F9-4A9F-A2E4-D4F4FAB6AEE3}"/>
          </ac:spMkLst>
        </pc:spChg>
        <pc:spChg chg="mod">
          <ac:chgData name="Alfred De Wit" userId="700773a4a90fe82c" providerId="LiveId" clId="{E3B628C4-8127-471F-B22F-FB1988A4DB99}" dt="2021-02-02T13:19:48.136" v="629" actId="1076"/>
          <ac:spMkLst>
            <pc:docMk/>
            <pc:sldMk cId="1857261149" sldId="287"/>
            <ac:spMk id="7" creationId="{FBFE8D43-42DF-4517-A861-720D7F4AE246}"/>
          </ac:spMkLst>
        </pc:spChg>
        <pc:spChg chg="mod">
          <ac:chgData name="Alfred De Wit" userId="700773a4a90fe82c" providerId="LiveId" clId="{E3B628C4-8127-471F-B22F-FB1988A4DB99}" dt="2021-02-02T14:15:59.020" v="876" actId="6549"/>
          <ac:spMkLst>
            <pc:docMk/>
            <pc:sldMk cId="1857261149" sldId="287"/>
            <ac:spMk id="8" creationId="{AE10638B-F91F-423D-A68D-6EC3AC8D5FD0}"/>
          </ac:spMkLst>
        </pc:spChg>
        <pc:spChg chg="mod">
          <ac:chgData name="Alfred De Wit" userId="700773a4a90fe82c" providerId="LiveId" clId="{E3B628C4-8127-471F-B22F-FB1988A4DB99}" dt="2021-02-02T06:33:07.242" v="149" actId="1076"/>
          <ac:spMkLst>
            <pc:docMk/>
            <pc:sldMk cId="1857261149" sldId="287"/>
            <ac:spMk id="9" creationId="{F986CBC6-28DD-4CBB-BE8C-47F3B317F62C}"/>
          </ac:spMkLst>
        </pc:spChg>
        <pc:spChg chg="mod">
          <ac:chgData name="Alfred De Wit" userId="700773a4a90fe82c" providerId="LiveId" clId="{E3B628C4-8127-471F-B22F-FB1988A4DB99}" dt="2021-02-02T06:33:07.242" v="149" actId="1076"/>
          <ac:spMkLst>
            <pc:docMk/>
            <pc:sldMk cId="1857261149" sldId="287"/>
            <ac:spMk id="10" creationId="{60387F65-E0B4-401E-AC21-A2E34ADCD2FD}"/>
          </ac:spMkLst>
        </pc:spChg>
        <pc:spChg chg="mod">
          <ac:chgData name="Alfred De Wit" userId="700773a4a90fe82c" providerId="LiveId" clId="{E3B628C4-8127-471F-B22F-FB1988A4DB99}" dt="2021-02-02T06:33:07.242" v="149" actId="1076"/>
          <ac:spMkLst>
            <pc:docMk/>
            <pc:sldMk cId="1857261149" sldId="287"/>
            <ac:spMk id="11" creationId="{32DC08E0-9789-4C4A-8910-9485C7A86B87}"/>
          </ac:spMkLst>
        </pc:spChg>
        <pc:spChg chg="mod">
          <ac:chgData name="Alfred De Wit" userId="700773a4a90fe82c" providerId="LiveId" clId="{E3B628C4-8127-471F-B22F-FB1988A4DB99}" dt="2021-02-02T06:33:07.242" v="149" actId="1076"/>
          <ac:spMkLst>
            <pc:docMk/>
            <pc:sldMk cId="1857261149" sldId="287"/>
            <ac:spMk id="12" creationId="{5DF330AE-AEC7-441C-ADB0-1EBFE8DCBDC3}"/>
          </ac:spMkLst>
        </pc:spChg>
        <pc:spChg chg="mod">
          <ac:chgData name="Alfred De Wit" userId="700773a4a90fe82c" providerId="LiveId" clId="{E3B628C4-8127-471F-B22F-FB1988A4DB99}" dt="2021-02-02T13:19:48.136" v="629" actId="1076"/>
          <ac:spMkLst>
            <pc:docMk/>
            <pc:sldMk cId="1857261149" sldId="287"/>
            <ac:spMk id="13" creationId="{D7FF9E68-0028-4C4A-90D3-84E0B4824D84}"/>
          </ac:spMkLst>
        </pc:spChg>
        <pc:spChg chg="mod">
          <ac:chgData name="Alfred De Wit" userId="700773a4a90fe82c" providerId="LiveId" clId="{E3B628C4-8127-471F-B22F-FB1988A4DB99}" dt="2021-02-02T06:33:07.242" v="149" actId="1076"/>
          <ac:spMkLst>
            <pc:docMk/>
            <pc:sldMk cId="1857261149" sldId="287"/>
            <ac:spMk id="14" creationId="{13312A9A-5DCB-49CD-890F-21F11472C9A4}"/>
          </ac:spMkLst>
        </pc:spChg>
        <pc:spChg chg="mod">
          <ac:chgData name="Alfred De Wit" userId="700773a4a90fe82c" providerId="LiveId" clId="{E3B628C4-8127-471F-B22F-FB1988A4DB99}" dt="2021-02-02T07:17:08.282" v="596" actId="207"/>
          <ac:spMkLst>
            <pc:docMk/>
            <pc:sldMk cId="1857261149" sldId="287"/>
            <ac:spMk id="15" creationId="{9E6C99F5-56A8-4283-89EB-61ABDF92BA3F}"/>
          </ac:spMkLst>
        </pc:spChg>
        <pc:spChg chg="mod">
          <ac:chgData name="Alfred De Wit" userId="700773a4a90fe82c" providerId="LiveId" clId="{E3B628C4-8127-471F-B22F-FB1988A4DB99}" dt="2021-02-02T06:33:07.242" v="149" actId="1076"/>
          <ac:spMkLst>
            <pc:docMk/>
            <pc:sldMk cId="1857261149" sldId="287"/>
            <ac:spMk id="16" creationId="{30885604-36DD-48C3-B398-C38FDD7D1F11}"/>
          </ac:spMkLst>
        </pc:spChg>
        <pc:spChg chg="mod">
          <ac:chgData name="Alfred De Wit" userId="700773a4a90fe82c" providerId="LiveId" clId="{E3B628C4-8127-471F-B22F-FB1988A4DB99}" dt="2021-02-02T08:04:21.028" v="618" actId="6549"/>
          <ac:spMkLst>
            <pc:docMk/>
            <pc:sldMk cId="1857261149" sldId="287"/>
            <ac:spMk id="19" creationId="{EA2FB598-726B-4794-B6C2-96C2DA38A76D}"/>
          </ac:spMkLst>
        </pc:spChg>
        <pc:spChg chg="mod">
          <ac:chgData name="Alfred De Wit" userId="700773a4a90fe82c" providerId="LiveId" clId="{E3B628C4-8127-471F-B22F-FB1988A4DB99}" dt="2021-02-02T06:33:07.242" v="149" actId="1076"/>
          <ac:spMkLst>
            <pc:docMk/>
            <pc:sldMk cId="1857261149" sldId="287"/>
            <ac:spMk id="20" creationId="{5B6AA695-79BB-45D5-BA9C-B1D4D8893C4B}"/>
          </ac:spMkLst>
        </pc:spChg>
        <pc:spChg chg="mod">
          <ac:chgData name="Alfred De Wit" userId="700773a4a90fe82c" providerId="LiveId" clId="{E3B628C4-8127-471F-B22F-FB1988A4DB99}" dt="2021-02-02T07:11:18.008" v="587" actId="1076"/>
          <ac:spMkLst>
            <pc:docMk/>
            <pc:sldMk cId="1857261149" sldId="287"/>
            <ac:spMk id="21" creationId="{DC00E5AE-1D81-4413-BA6A-852D831B942A}"/>
          </ac:spMkLst>
        </pc:spChg>
        <pc:spChg chg="del mod">
          <ac:chgData name="Alfred De Wit" userId="700773a4a90fe82c" providerId="LiveId" clId="{E3B628C4-8127-471F-B22F-FB1988A4DB99}" dt="2021-02-02T07:11:20.992" v="588" actId="478"/>
          <ac:spMkLst>
            <pc:docMk/>
            <pc:sldMk cId="1857261149" sldId="287"/>
            <ac:spMk id="22" creationId="{8B0947DC-BA69-43F6-8769-961A8F8CF40D}"/>
          </ac:spMkLst>
        </pc:spChg>
        <pc:spChg chg="mod">
          <ac:chgData name="Alfred De Wit" userId="700773a4a90fe82c" providerId="LiveId" clId="{E3B628C4-8127-471F-B22F-FB1988A4DB99}" dt="2021-02-02T13:19:48.136" v="629" actId="1076"/>
          <ac:spMkLst>
            <pc:docMk/>
            <pc:sldMk cId="1857261149" sldId="287"/>
            <ac:spMk id="23" creationId="{0EEDA77C-25D1-4B5C-9F05-9041DA719282}"/>
          </ac:spMkLst>
        </pc:spChg>
        <pc:spChg chg="mod">
          <ac:chgData name="Alfred De Wit" userId="700773a4a90fe82c" providerId="LiveId" clId="{E3B628C4-8127-471F-B22F-FB1988A4DB99}" dt="2021-02-02T13:46:52.985" v="774"/>
          <ac:spMkLst>
            <pc:docMk/>
            <pc:sldMk cId="1857261149" sldId="287"/>
            <ac:spMk id="25" creationId="{3D934ABA-BABB-4040-BBEF-BF3972FEF9A1}"/>
          </ac:spMkLst>
        </pc:spChg>
        <pc:spChg chg="add mod">
          <ac:chgData name="Alfred De Wit" userId="700773a4a90fe82c" providerId="LiveId" clId="{E3B628C4-8127-471F-B22F-FB1988A4DB99}" dt="2021-02-02T06:35:09.718" v="274" actId="20577"/>
          <ac:spMkLst>
            <pc:docMk/>
            <pc:sldMk cId="1857261149" sldId="287"/>
            <ac:spMk id="32" creationId="{8B373521-5E88-4CB2-AEEE-A33E9672674C}"/>
          </ac:spMkLst>
        </pc:spChg>
        <pc:spChg chg="mod">
          <ac:chgData name="Alfred De Wit" userId="700773a4a90fe82c" providerId="LiveId" clId="{E3B628C4-8127-471F-B22F-FB1988A4DB99}" dt="2021-02-02T06:33:07.242" v="149" actId="1076"/>
          <ac:spMkLst>
            <pc:docMk/>
            <pc:sldMk cId="1857261149" sldId="287"/>
            <ac:spMk id="34" creationId="{21A3D2C7-2A5C-4A6E-BB4B-68A8665DFE79}"/>
          </ac:spMkLst>
        </pc:spChg>
        <pc:spChg chg="mod">
          <ac:chgData name="Alfred De Wit" userId="700773a4a90fe82c" providerId="LiveId" clId="{E3B628C4-8127-471F-B22F-FB1988A4DB99}" dt="2021-02-02T06:33:07.242" v="149" actId="1076"/>
          <ac:spMkLst>
            <pc:docMk/>
            <pc:sldMk cId="1857261149" sldId="287"/>
            <ac:spMk id="35" creationId="{10F1C675-DEA5-4446-AC90-487764CB7701}"/>
          </ac:spMkLst>
        </pc:spChg>
        <pc:spChg chg="mod">
          <ac:chgData name="Alfred De Wit" userId="700773a4a90fe82c" providerId="LiveId" clId="{E3B628C4-8127-471F-B22F-FB1988A4DB99}" dt="2021-02-02T06:33:07.242" v="149" actId="1076"/>
          <ac:spMkLst>
            <pc:docMk/>
            <pc:sldMk cId="1857261149" sldId="287"/>
            <ac:spMk id="39" creationId="{63A9E96B-6383-4E9C-AC54-3D8351CD462B}"/>
          </ac:spMkLst>
        </pc:spChg>
        <pc:spChg chg="add mod">
          <ac:chgData name="Alfred De Wit" userId="700773a4a90fe82c" providerId="LiveId" clId="{E3B628C4-8127-471F-B22F-FB1988A4DB99}" dt="2021-02-02T06:36:10.745" v="280" actId="20577"/>
          <ac:spMkLst>
            <pc:docMk/>
            <pc:sldMk cId="1857261149" sldId="287"/>
            <ac:spMk id="41" creationId="{998986D7-B5A0-4459-9192-74880BA680E5}"/>
          </ac:spMkLst>
        </pc:spChg>
        <pc:spChg chg="add mod">
          <ac:chgData name="Alfred De Wit" userId="700773a4a90fe82c" providerId="LiveId" clId="{E3B628C4-8127-471F-B22F-FB1988A4DB99}" dt="2021-02-02T06:35:52.242" v="276" actId="20577"/>
          <ac:spMkLst>
            <pc:docMk/>
            <pc:sldMk cId="1857261149" sldId="287"/>
            <ac:spMk id="42" creationId="{62A7D0ED-5B4C-4CF2-9278-43B0C045E7B5}"/>
          </ac:spMkLst>
        </pc:spChg>
        <pc:spChg chg="add mod">
          <ac:chgData name="Alfred De Wit" userId="700773a4a90fe82c" providerId="LiveId" clId="{E3B628C4-8127-471F-B22F-FB1988A4DB99}" dt="2021-02-02T06:36:31.061" v="284" actId="20577"/>
          <ac:spMkLst>
            <pc:docMk/>
            <pc:sldMk cId="1857261149" sldId="287"/>
            <ac:spMk id="43" creationId="{47B607EF-0704-4A2A-83E3-55435693896D}"/>
          </ac:spMkLst>
        </pc:spChg>
        <pc:spChg chg="add mod">
          <ac:chgData name="Alfred De Wit" userId="700773a4a90fe82c" providerId="LiveId" clId="{E3B628C4-8127-471F-B22F-FB1988A4DB99}" dt="2021-02-02T06:36:55.450" v="289" actId="6549"/>
          <ac:spMkLst>
            <pc:docMk/>
            <pc:sldMk cId="1857261149" sldId="287"/>
            <ac:spMk id="44" creationId="{F4E41899-15DE-497A-9D22-4CF604FAA02C}"/>
          </ac:spMkLst>
        </pc:spChg>
        <pc:spChg chg="add mod">
          <ac:chgData name="Alfred De Wit" userId="700773a4a90fe82c" providerId="LiveId" clId="{E3B628C4-8127-471F-B22F-FB1988A4DB99}" dt="2021-02-02T06:37:12.640" v="294" actId="20577"/>
          <ac:spMkLst>
            <pc:docMk/>
            <pc:sldMk cId="1857261149" sldId="287"/>
            <ac:spMk id="45" creationId="{7A3E51A2-FDA7-484C-B138-712F29514917}"/>
          </ac:spMkLst>
        </pc:spChg>
        <pc:spChg chg="add mod">
          <ac:chgData name="Alfred De Wit" userId="700773a4a90fe82c" providerId="LiveId" clId="{E3B628C4-8127-471F-B22F-FB1988A4DB99}" dt="2021-02-02T06:37:25.151" v="300" actId="20577"/>
          <ac:spMkLst>
            <pc:docMk/>
            <pc:sldMk cId="1857261149" sldId="287"/>
            <ac:spMk id="46" creationId="{F8BCA2E9-542B-41CB-AF80-947237BCE471}"/>
          </ac:spMkLst>
        </pc:spChg>
        <pc:spChg chg="add mod">
          <ac:chgData name="Alfred De Wit" userId="700773a4a90fe82c" providerId="LiveId" clId="{E3B628C4-8127-471F-B22F-FB1988A4DB99}" dt="2021-02-02T06:37:39.749" v="307" actId="20577"/>
          <ac:spMkLst>
            <pc:docMk/>
            <pc:sldMk cId="1857261149" sldId="287"/>
            <ac:spMk id="47" creationId="{1DC7699C-C3D3-4E91-AF87-9C805F8CE294}"/>
          </ac:spMkLst>
        </pc:spChg>
        <pc:spChg chg="add mod">
          <ac:chgData name="Alfred De Wit" userId="700773a4a90fe82c" providerId="LiveId" clId="{E3B628C4-8127-471F-B22F-FB1988A4DB99}" dt="2021-02-02T06:33:22.206" v="151" actId="1076"/>
          <ac:spMkLst>
            <pc:docMk/>
            <pc:sldMk cId="1857261149" sldId="287"/>
            <ac:spMk id="48" creationId="{0D3635DB-E7D5-42CA-A0D8-49C362B76626}"/>
          </ac:spMkLst>
        </pc:spChg>
        <pc:spChg chg="add mod">
          <ac:chgData name="Alfred De Wit" userId="700773a4a90fe82c" providerId="LiveId" clId="{E3B628C4-8127-471F-B22F-FB1988A4DB99}" dt="2021-02-02T07:10:55.684" v="584" actId="1076"/>
          <ac:spMkLst>
            <pc:docMk/>
            <pc:sldMk cId="1857261149" sldId="287"/>
            <ac:spMk id="50" creationId="{ABE19FEE-4465-4C4A-BEA6-2D41440940EC}"/>
          </ac:spMkLst>
        </pc:spChg>
        <pc:spChg chg="add mod">
          <ac:chgData name="Alfred De Wit" userId="700773a4a90fe82c" providerId="LiveId" clId="{E3B628C4-8127-471F-B22F-FB1988A4DB99}" dt="2021-02-02T07:10:37.854" v="583" actId="14100"/>
          <ac:spMkLst>
            <pc:docMk/>
            <pc:sldMk cId="1857261149" sldId="287"/>
            <ac:spMk id="51" creationId="{42320155-5A4B-463F-AA05-E9860370E476}"/>
          </ac:spMkLst>
        </pc:spChg>
        <pc:spChg chg="add mod ord">
          <ac:chgData name="Alfred De Wit" userId="700773a4a90fe82c" providerId="LiveId" clId="{E3B628C4-8127-471F-B22F-FB1988A4DB99}" dt="2021-02-02T13:46:16.520" v="773" actId="692"/>
          <ac:spMkLst>
            <pc:docMk/>
            <pc:sldMk cId="1857261149" sldId="287"/>
            <ac:spMk id="61" creationId="{0D8C6486-D6E0-4518-8CD1-47D1F302149F}"/>
          </ac:spMkLst>
        </pc:spChg>
        <pc:spChg chg="add mod">
          <ac:chgData name="Alfred De Wit" userId="700773a4a90fe82c" providerId="LiveId" clId="{E3B628C4-8127-471F-B22F-FB1988A4DB99}" dt="2021-02-02T13:47:31.748" v="798" actId="20577"/>
          <ac:spMkLst>
            <pc:docMk/>
            <pc:sldMk cId="1857261149" sldId="287"/>
            <ac:spMk id="65" creationId="{C66EE6A5-403E-4D1B-BF7F-C70E89BD759B}"/>
          </ac:spMkLst>
        </pc:spChg>
        <pc:grpChg chg="mod">
          <ac:chgData name="Alfred De Wit" userId="700773a4a90fe82c" providerId="LiveId" clId="{E3B628C4-8127-471F-B22F-FB1988A4DB99}" dt="2021-02-02T06:33:07.242" v="149" actId="1076"/>
          <ac:grpSpMkLst>
            <pc:docMk/>
            <pc:sldMk cId="1857261149" sldId="287"/>
            <ac:grpSpMk id="36" creationId="{0350EDBC-2A67-4D8A-BB23-15E1111D71A6}"/>
          </ac:grpSpMkLst>
        </pc:grpChg>
        <pc:cxnChg chg="add del mod">
          <ac:chgData name="Alfred De Wit" userId="700773a4a90fe82c" providerId="LiveId" clId="{E3B628C4-8127-471F-B22F-FB1988A4DB99}" dt="2021-02-02T06:38:39.769" v="310" actId="11529"/>
          <ac:cxnSpMkLst>
            <pc:docMk/>
            <pc:sldMk cId="1857261149" sldId="287"/>
            <ac:cxnSpMk id="17" creationId="{E1C75981-A8DF-4F19-AF06-DD294D2B4E56}"/>
          </ac:cxnSpMkLst>
        </pc:cxnChg>
        <pc:cxnChg chg="mod">
          <ac:chgData name="Alfred De Wit" userId="700773a4a90fe82c" providerId="LiveId" clId="{E3B628C4-8127-471F-B22F-FB1988A4DB99}" dt="2021-02-02T13:20:31.864" v="632" actId="14100"/>
          <ac:cxnSpMkLst>
            <pc:docMk/>
            <pc:sldMk cId="1857261149" sldId="287"/>
            <ac:cxnSpMk id="24" creationId="{A638C238-C58B-45D3-971A-7E0BF947BF79}"/>
          </ac:cxnSpMkLst>
        </pc:cxnChg>
        <pc:cxnChg chg="add">
          <ac:chgData name="Alfred De Wit" userId="700773a4a90fe82c" providerId="LiveId" clId="{E3B628C4-8127-471F-B22F-FB1988A4DB99}" dt="2021-02-02T06:38:49.193" v="311" actId="11529"/>
          <ac:cxnSpMkLst>
            <pc:docMk/>
            <pc:sldMk cId="1857261149" sldId="287"/>
            <ac:cxnSpMk id="26" creationId="{A40C44E6-D805-4BC0-83F5-7FBC51493011}"/>
          </ac:cxnSpMkLst>
        </pc:cxnChg>
        <pc:cxnChg chg="add mod">
          <ac:chgData name="Alfred De Wit" userId="700773a4a90fe82c" providerId="LiveId" clId="{E3B628C4-8127-471F-B22F-FB1988A4DB99}" dt="2021-02-02T06:40:52.352" v="314" actId="14100"/>
          <ac:cxnSpMkLst>
            <pc:docMk/>
            <pc:sldMk cId="1857261149" sldId="287"/>
            <ac:cxnSpMk id="29" creationId="{1451B97C-49AC-48F0-A868-7D075CDE57EC}"/>
          </ac:cxnSpMkLst>
        </pc:cxnChg>
        <pc:cxnChg chg="mod">
          <ac:chgData name="Alfred De Wit" userId="700773a4a90fe82c" providerId="LiveId" clId="{E3B628C4-8127-471F-B22F-FB1988A4DB99}" dt="2021-02-02T06:33:07.242" v="149" actId="1076"/>
          <ac:cxnSpMkLst>
            <pc:docMk/>
            <pc:sldMk cId="1857261149" sldId="287"/>
            <ac:cxnSpMk id="31" creationId="{A4EC78E1-A33C-4C82-BA99-9169A8A9C936}"/>
          </ac:cxnSpMkLst>
        </pc:cxnChg>
        <pc:cxnChg chg="mod">
          <ac:chgData name="Alfred De Wit" userId="700773a4a90fe82c" providerId="LiveId" clId="{E3B628C4-8127-471F-B22F-FB1988A4DB99}" dt="2021-02-02T13:20:26.936" v="631" actId="14100"/>
          <ac:cxnSpMkLst>
            <pc:docMk/>
            <pc:sldMk cId="1857261149" sldId="287"/>
            <ac:cxnSpMk id="33" creationId="{BBEA081C-F41D-4B73-8EC6-7E15832050A3}"/>
          </ac:cxnSpMkLst>
        </pc:cxnChg>
        <pc:cxnChg chg="mod">
          <ac:chgData name="Alfred De Wit" userId="700773a4a90fe82c" providerId="LiveId" clId="{E3B628C4-8127-471F-B22F-FB1988A4DB99}" dt="2021-02-02T06:33:07.242" v="149" actId="1076"/>
          <ac:cxnSpMkLst>
            <pc:docMk/>
            <pc:sldMk cId="1857261149" sldId="287"/>
            <ac:cxnSpMk id="40" creationId="{B0709383-594C-44D1-9C96-C7EF7F0E2024}"/>
          </ac:cxnSpMkLst>
        </pc:cxnChg>
        <pc:cxnChg chg="add del mod">
          <ac:chgData name="Alfred De Wit" userId="700773a4a90fe82c" providerId="LiveId" clId="{E3B628C4-8127-471F-B22F-FB1988A4DB99}" dt="2021-02-02T06:38:52.559" v="312" actId="478"/>
          <ac:cxnSpMkLst>
            <pc:docMk/>
            <pc:sldMk cId="1857261149" sldId="287"/>
            <ac:cxnSpMk id="49" creationId="{731E53FF-AF9C-47B9-AB93-4DA54A3E840E}"/>
          </ac:cxnSpMkLst>
        </pc:cxnChg>
        <pc:cxnChg chg="add mod">
          <ac:chgData name="Alfred De Wit" userId="700773a4a90fe82c" providerId="LiveId" clId="{E3B628C4-8127-471F-B22F-FB1988A4DB99}" dt="2021-02-02T07:11:41.659" v="590" actId="14100"/>
          <ac:cxnSpMkLst>
            <pc:docMk/>
            <pc:sldMk cId="1857261149" sldId="287"/>
            <ac:cxnSpMk id="53" creationId="{3344F544-0228-4C1C-B83C-3C8EC65B4735}"/>
          </ac:cxnSpMkLst>
        </pc:cxnChg>
        <pc:cxnChg chg="add">
          <ac:chgData name="Alfred De Wit" userId="700773a4a90fe82c" providerId="LiveId" clId="{E3B628C4-8127-471F-B22F-FB1988A4DB99}" dt="2021-02-02T07:11:58.949" v="591" actId="11529"/>
          <ac:cxnSpMkLst>
            <pc:docMk/>
            <pc:sldMk cId="1857261149" sldId="287"/>
            <ac:cxnSpMk id="56" creationId="{261DDDAB-C074-4AE2-AC9F-F4DECF4C8382}"/>
          </ac:cxnSpMkLst>
        </pc:cxnChg>
        <pc:cxnChg chg="add">
          <ac:chgData name="Alfred De Wit" userId="700773a4a90fe82c" providerId="LiveId" clId="{E3B628C4-8127-471F-B22F-FB1988A4DB99}" dt="2021-02-02T07:12:09.506" v="592" actId="11529"/>
          <ac:cxnSpMkLst>
            <pc:docMk/>
            <pc:sldMk cId="1857261149" sldId="287"/>
            <ac:cxnSpMk id="58" creationId="{9272BE5E-752E-473B-8393-3DCF789D932E}"/>
          </ac:cxnSpMkLst>
        </pc:cxnChg>
        <pc:cxnChg chg="add mod">
          <ac:chgData name="Alfred De Wit" userId="700773a4a90fe82c" providerId="LiveId" clId="{E3B628C4-8127-471F-B22F-FB1988A4DB99}" dt="2021-02-02T13:19:48.136" v="629" actId="1076"/>
          <ac:cxnSpMkLst>
            <pc:docMk/>
            <pc:sldMk cId="1857261149" sldId="287"/>
            <ac:cxnSpMk id="60" creationId="{F26D66AD-8576-45BC-846A-AB3749291EF9}"/>
          </ac:cxnSpMkLst>
        </pc:cxnChg>
      </pc:sldChg>
      <pc:sldChg chg="addSp delSp modSp mod">
        <pc:chgData name="Alfred De Wit" userId="700773a4a90fe82c" providerId="LiveId" clId="{E3B628C4-8127-471F-B22F-FB1988A4DB99}" dt="2021-02-02T14:54:41.222" v="915" actId="20577"/>
        <pc:sldMkLst>
          <pc:docMk/>
          <pc:sldMk cId="1779101753" sldId="303"/>
        </pc:sldMkLst>
        <pc:spChg chg="add mod">
          <ac:chgData name="Alfred De Wit" userId="700773a4a90fe82c" providerId="LiveId" clId="{E3B628C4-8127-471F-B22F-FB1988A4DB99}" dt="2021-02-02T14:54:41.222" v="915" actId="20577"/>
          <ac:spMkLst>
            <pc:docMk/>
            <pc:sldMk cId="1779101753" sldId="303"/>
            <ac:spMk id="7" creationId="{8F1758B4-133E-43D7-B90D-268796B8770F}"/>
          </ac:spMkLst>
        </pc:spChg>
        <pc:spChg chg="mod">
          <ac:chgData name="Alfred De Wit" userId="700773a4a90fe82c" providerId="LiveId" clId="{E3B628C4-8127-471F-B22F-FB1988A4DB99}" dt="2021-02-02T14:54:27.309" v="898" actId="1076"/>
          <ac:spMkLst>
            <pc:docMk/>
            <pc:sldMk cId="1779101753" sldId="303"/>
            <ac:spMk id="8" creationId="{B381750F-7ACB-49E5-842C-0055FC91A16E}"/>
          </ac:spMkLst>
        </pc:spChg>
        <pc:picChg chg="add del">
          <ac:chgData name="Alfred De Wit" userId="700773a4a90fe82c" providerId="LiveId" clId="{E3B628C4-8127-471F-B22F-FB1988A4DB99}" dt="2021-02-02T14:54:17.777" v="895"/>
          <ac:picMkLst>
            <pc:docMk/>
            <pc:sldMk cId="1779101753" sldId="303"/>
            <ac:picMk id="3" creationId="{0AF9E948-0263-458A-B7A1-3DF1E44E7192}"/>
          </ac:picMkLst>
        </pc:picChg>
      </pc:sldChg>
      <pc:sldChg chg="modAnim">
        <pc:chgData name="Alfred De Wit" userId="700773a4a90fe82c" providerId="LiveId" clId="{E3B628C4-8127-471F-B22F-FB1988A4DB99}" dt="2021-02-02T15:48:08.057" v="927"/>
        <pc:sldMkLst>
          <pc:docMk/>
          <pc:sldMk cId="1503191767" sldId="304"/>
        </pc:sldMkLst>
      </pc:sldChg>
      <pc:sldChg chg="modSp mod">
        <pc:chgData name="Alfred De Wit" userId="700773a4a90fe82c" providerId="LiveId" clId="{E3B628C4-8127-471F-B22F-FB1988A4DB99}" dt="2021-02-02T06:29:06.376" v="142" actId="207"/>
        <pc:sldMkLst>
          <pc:docMk/>
          <pc:sldMk cId="3779985150" sldId="328"/>
        </pc:sldMkLst>
        <pc:spChg chg="mod">
          <ac:chgData name="Alfred De Wit" userId="700773a4a90fe82c" providerId="LiveId" clId="{E3B628C4-8127-471F-B22F-FB1988A4DB99}" dt="2021-02-02T06:29:06.376" v="142" actId="207"/>
          <ac:spMkLst>
            <pc:docMk/>
            <pc:sldMk cId="3779985150" sldId="328"/>
            <ac:spMk id="3" creationId="{98521FA7-CD7B-4DB5-A26D-28EBABBE999E}"/>
          </ac:spMkLst>
        </pc:spChg>
      </pc:sldChg>
      <pc:sldChg chg="modSp mod">
        <pc:chgData name="Alfred De Wit" userId="700773a4a90fe82c" providerId="LiveId" clId="{E3B628C4-8127-471F-B22F-FB1988A4DB99}" dt="2021-02-02T06:29:26.694" v="146" actId="207"/>
        <pc:sldMkLst>
          <pc:docMk/>
          <pc:sldMk cId="719093243" sldId="330"/>
        </pc:sldMkLst>
        <pc:spChg chg="mod">
          <ac:chgData name="Alfred De Wit" userId="700773a4a90fe82c" providerId="LiveId" clId="{E3B628C4-8127-471F-B22F-FB1988A4DB99}" dt="2021-02-02T06:29:26.694" v="146" actId="207"/>
          <ac:spMkLst>
            <pc:docMk/>
            <pc:sldMk cId="719093243" sldId="330"/>
            <ac:spMk id="3" creationId="{2BEE0668-5EBE-4F7D-8E66-D71827042DF4}"/>
          </ac:spMkLst>
        </pc:spChg>
      </pc:sldChg>
      <pc:sldChg chg="modNotesTx">
        <pc:chgData name="Alfred De Wit" userId="700773a4a90fe82c" providerId="LiveId" clId="{E3B628C4-8127-471F-B22F-FB1988A4DB99}" dt="2021-02-02T14:40:19.744" v="877" actId="6549"/>
        <pc:sldMkLst>
          <pc:docMk/>
          <pc:sldMk cId="4049716844" sldId="331"/>
        </pc:sldMkLst>
      </pc:sldChg>
      <pc:sldChg chg="modSp mod">
        <pc:chgData name="Alfred De Wit" userId="700773a4a90fe82c" providerId="LiveId" clId="{E3B628C4-8127-471F-B22F-FB1988A4DB99}" dt="2021-02-02T06:27:30.887" v="120" actId="207"/>
        <pc:sldMkLst>
          <pc:docMk/>
          <pc:sldMk cId="79169555" sldId="332"/>
        </pc:sldMkLst>
        <pc:spChg chg="mod">
          <ac:chgData name="Alfred De Wit" userId="700773a4a90fe82c" providerId="LiveId" clId="{E3B628C4-8127-471F-B22F-FB1988A4DB99}" dt="2021-02-02T06:27:30.887" v="120" actId="207"/>
          <ac:spMkLst>
            <pc:docMk/>
            <pc:sldMk cId="79169555" sldId="332"/>
            <ac:spMk id="3" creationId="{ACF60E82-D189-4C06-8C1F-1CF36E3FB730}"/>
          </ac:spMkLst>
        </pc:spChg>
      </pc:sldChg>
      <pc:sldChg chg="delSp mod modAnim">
        <pc:chgData name="Alfred De Wit" userId="700773a4a90fe82c" providerId="LiveId" clId="{E3B628C4-8127-471F-B22F-FB1988A4DB99}" dt="2021-02-02T18:08:37.040" v="947"/>
        <pc:sldMkLst>
          <pc:docMk/>
          <pc:sldMk cId="799274971" sldId="337"/>
        </pc:sldMkLst>
        <pc:picChg chg="del">
          <ac:chgData name="Alfred De Wit" userId="700773a4a90fe82c" providerId="LiveId" clId="{E3B628C4-8127-471F-B22F-FB1988A4DB99}" dt="2021-02-02T07:37:30.360" v="607" actId="478"/>
          <ac:picMkLst>
            <pc:docMk/>
            <pc:sldMk cId="799274971" sldId="337"/>
            <ac:picMk id="15" creationId="{15093863-342D-4FF1-8E29-E9B7680B495A}"/>
          </ac:picMkLst>
        </pc:picChg>
      </pc:sldChg>
      <pc:sldChg chg="modAnim">
        <pc:chgData name="Alfred De Wit" userId="700773a4a90fe82c" providerId="LiveId" clId="{E3B628C4-8127-471F-B22F-FB1988A4DB99}" dt="2021-02-02T18:11:34.240" v="952"/>
        <pc:sldMkLst>
          <pc:docMk/>
          <pc:sldMk cId="3112221772" sldId="339"/>
        </pc:sldMkLst>
      </pc:sldChg>
      <pc:sldChg chg="addSp delSp modSp mod modAnim">
        <pc:chgData name="Alfred De Wit" userId="700773a4a90fe82c" providerId="LiveId" clId="{E3B628C4-8127-471F-B22F-FB1988A4DB99}" dt="2021-02-02T17:48:09.407" v="945"/>
        <pc:sldMkLst>
          <pc:docMk/>
          <pc:sldMk cId="2154218682" sldId="341"/>
        </pc:sldMkLst>
        <pc:spChg chg="del">
          <ac:chgData name="Alfred De Wit" userId="700773a4a90fe82c" providerId="LiveId" clId="{E3B628C4-8127-471F-B22F-FB1988A4DB99}" dt="2021-02-02T07:32:46.940" v="597" actId="478"/>
          <ac:spMkLst>
            <pc:docMk/>
            <pc:sldMk cId="2154218682" sldId="341"/>
            <ac:spMk id="6" creationId="{FB698FEE-78E7-417C-8E69-048FA9910189}"/>
          </ac:spMkLst>
        </pc:spChg>
        <pc:spChg chg="del">
          <ac:chgData name="Alfred De Wit" userId="700773a4a90fe82c" providerId="LiveId" clId="{E3B628C4-8127-471F-B22F-FB1988A4DB99}" dt="2021-02-02T07:32:46.940" v="597" actId="478"/>
          <ac:spMkLst>
            <pc:docMk/>
            <pc:sldMk cId="2154218682" sldId="341"/>
            <ac:spMk id="7" creationId="{D04481F3-5A80-4942-8F8C-A265B5EF55D5}"/>
          </ac:spMkLst>
        </pc:spChg>
        <pc:spChg chg="add mod">
          <ac:chgData name="Alfred De Wit" userId="700773a4a90fe82c" providerId="LiveId" clId="{E3B628C4-8127-471F-B22F-FB1988A4DB99}" dt="2021-02-02T07:39:23.635" v="609" actId="1076"/>
          <ac:spMkLst>
            <pc:docMk/>
            <pc:sldMk cId="2154218682" sldId="341"/>
            <ac:spMk id="16" creationId="{861A3954-779C-4CC2-8D09-AD3F357DB587}"/>
          </ac:spMkLst>
        </pc:spChg>
        <pc:spChg chg="add mod">
          <ac:chgData name="Alfred De Wit" userId="700773a4a90fe82c" providerId="LiveId" clId="{E3B628C4-8127-471F-B22F-FB1988A4DB99}" dt="2021-02-02T07:39:28.884" v="610" actId="1076"/>
          <ac:spMkLst>
            <pc:docMk/>
            <pc:sldMk cId="2154218682" sldId="341"/>
            <ac:spMk id="18" creationId="{F602539D-412D-4735-A1EA-34836CB87920}"/>
          </ac:spMkLst>
        </pc:spChg>
        <pc:spChg chg="add mod">
          <ac:chgData name="Alfred De Wit" userId="700773a4a90fe82c" providerId="LiveId" clId="{E3B628C4-8127-471F-B22F-FB1988A4DB99}" dt="2021-02-02T15:03:59.419" v="920" actId="1036"/>
          <ac:spMkLst>
            <pc:docMk/>
            <pc:sldMk cId="2154218682" sldId="341"/>
            <ac:spMk id="21" creationId="{8EFF46E9-AA5B-412B-B66C-18EDEBC26EFA}"/>
          </ac:spMkLst>
        </pc:spChg>
      </pc:sldChg>
      <pc:sldChg chg="addSp delSp modSp mod modAnim">
        <pc:chgData name="Alfred De Wit" userId="700773a4a90fe82c" providerId="LiveId" clId="{E3B628C4-8127-471F-B22F-FB1988A4DB99}" dt="2021-02-02T17:57:52.290" v="946" actId="6549"/>
        <pc:sldMkLst>
          <pc:docMk/>
          <pc:sldMk cId="563162763" sldId="342"/>
        </pc:sldMkLst>
        <pc:spChg chg="del">
          <ac:chgData name="Alfred De Wit" userId="700773a4a90fe82c" providerId="LiveId" clId="{E3B628C4-8127-471F-B22F-FB1988A4DB99}" dt="2021-02-02T07:33:52.249" v="600" actId="478"/>
          <ac:spMkLst>
            <pc:docMk/>
            <pc:sldMk cId="563162763" sldId="342"/>
            <ac:spMk id="11" creationId="{66A1182B-B29E-4BE7-95A1-A3B9BEAA5078}"/>
          </ac:spMkLst>
        </pc:spChg>
        <pc:spChg chg="del">
          <ac:chgData name="Alfred De Wit" userId="700773a4a90fe82c" providerId="LiveId" clId="{E3B628C4-8127-471F-B22F-FB1988A4DB99}" dt="2021-02-02T07:33:52.249" v="600" actId="478"/>
          <ac:spMkLst>
            <pc:docMk/>
            <pc:sldMk cId="563162763" sldId="342"/>
            <ac:spMk id="12" creationId="{1F4F79E6-7358-424C-8976-BE3E41CBF451}"/>
          </ac:spMkLst>
        </pc:spChg>
        <pc:spChg chg="add mod">
          <ac:chgData name="Alfred De Wit" userId="700773a4a90fe82c" providerId="LiveId" clId="{E3B628C4-8127-471F-B22F-FB1988A4DB99}" dt="2021-02-02T17:57:52.290" v="946" actId="6549"/>
          <ac:spMkLst>
            <pc:docMk/>
            <pc:sldMk cId="563162763" sldId="342"/>
            <ac:spMk id="19" creationId="{BB21DD61-4B82-4A9C-9B32-3D8D48EA883E}"/>
          </ac:spMkLst>
        </pc:spChg>
        <pc:spChg chg="add mod">
          <ac:chgData name="Alfred De Wit" userId="700773a4a90fe82c" providerId="LiveId" clId="{E3B628C4-8127-471F-B22F-FB1988A4DB99}" dt="2021-02-02T07:34:26.453" v="604" actId="1076"/>
          <ac:spMkLst>
            <pc:docMk/>
            <pc:sldMk cId="563162763" sldId="342"/>
            <ac:spMk id="20" creationId="{EDBE12F4-5E0D-4BB3-B088-C235B51F8468}"/>
          </ac:spMkLst>
        </pc:spChg>
        <pc:spChg chg="add mod">
          <ac:chgData name="Alfred De Wit" userId="700773a4a90fe82c" providerId="LiveId" clId="{E3B628C4-8127-471F-B22F-FB1988A4DB99}" dt="2021-02-02T15:05:04.696" v="924" actId="20577"/>
          <ac:spMkLst>
            <pc:docMk/>
            <pc:sldMk cId="563162763" sldId="342"/>
            <ac:spMk id="21" creationId="{4056D0D0-575F-4AEB-9C52-A9CBAB93441C}"/>
          </ac:spMkLst>
        </pc:spChg>
      </pc:sldChg>
      <pc:sldChg chg="modSp modAnim">
        <pc:chgData name="Alfred De Wit" userId="700773a4a90fe82c" providerId="LiveId" clId="{E3B628C4-8127-471F-B22F-FB1988A4DB99}" dt="2021-02-02T16:59:59.432" v="939"/>
        <pc:sldMkLst>
          <pc:docMk/>
          <pc:sldMk cId="145163423" sldId="346"/>
        </pc:sldMkLst>
        <pc:spChg chg="mod">
          <ac:chgData name="Alfred De Wit" userId="700773a4a90fe82c" providerId="LiveId" clId="{E3B628C4-8127-471F-B22F-FB1988A4DB99}" dt="2021-02-02T06:25:27.407" v="68" actId="20577"/>
          <ac:spMkLst>
            <pc:docMk/>
            <pc:sldMk cId="145163423" sldId="346"/>
            <ac:spMk id="5" creationId="{52BFBC90-373B-4FAA-B97A-3C3FD9850B4A}"/>
          </ac:spMkLst>
        </pc:spChg>
      </pc:sldChg>
      <pc:sldChg chg="modSp mod">
        <pc:chgData name="Alfred De Wit" userId="700773a4a90fe82c" providerId="LiveId" clId="{E3B628C4-8127-471F-B22F-FB1988A4DB99}" dt="2021-02-02T13:56:40.019" v="859" actId="20577"/>
        <pc:sldMkLst>
          <pc:docMk/>
          <pc:sldMk cId="862521215" sldId="348"/>
        </pc:sldMkLst>
        <pc:spChg chg="mod">
          <ac:chgData name="Alfred De Wit" userId="700773a4a90fe82c" providerId="LiveId" clId="{E3B628C4-8127-471F-B22F-FB1988A4DB99}" dt="2021-02-02T13:56:40.019" v="859" actId="20577"/>
          <ac:spMkLst>
            <pc:docMk/>
            <pc:sldMk cId="862521215" sldId="348"/>
            <ac:spMk id="16" creationId="{6E5089EA-B661-474D-A485-DD00038DDBD1}"/>
          </ac:spMkLst>
        </pc:spChg>
      </pc:sldChg>
      <pc:sldChg chg="addSp delSp modSp mod delAnim modAnim">
        <pc:chgData name="Alfred De Wit" userId="700773a4a90fe82c" providerId="LiveId" clId="{E3B628C4-8127-471F-B22F-FB1988A4DB99}" dt="2021-02-02T18:24:33.382" v="1312" actId="207"/>
        <pc:sldMkLst>
          <pc:docMk/>
          <pc:sldMk cId="2138788193" sldId="353"/>
        </pc:sldMkLst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6" creationId="{86AAD1A9-A5F9-4A9F-A2E4-D4F4FAB6AEE3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7" creationId="{FBFE8D43-42DF-4517-A861-720D7F4AE246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8" creationId="{AE10638B-F91F-423D-A68D-6EC3AC8D5FD0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9" creationId="{F986CBC6-28DD-4CBB-BE8C-47F3B317F62C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10" creationId="{60387F65-E0B4-401E-AC21-A2E34ADCD2FD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11" creationId="{32DC08E0-9789-4C4A-8910-9485C7A86B87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12" creationId="{5DF330AE-AEC7-441C-ADB0-1EBFE8DCBDC3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13" creationId="{D7FF9E68-0028-4C4A-90D3-84E0B4824D84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14" creationId="{13312A9A-5DCB-49CD-890F-21F11472C9A4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15" creationId="{9E6C99F5-56A8-4283-89EB-61ABDF92BA3F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16" creationId="{30885604-36DD-48C3-B398-C38FDD7D1F11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17" creationId="{3393250E-C309-4383-AB9B-0748D311B5D8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18" creationId="{C386C7A1-9B38-40A0-A2EA-363948B08968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19" creationId="{EA2FB598-726B-4794-B6C2-96C2DA38A76D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20" creationId="{5B6AA695-79BB-45D5-BA9C-B1D4D8893C4B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21" creationId="{DC00E5AE-1D81-4413-BA6A-852D831B942A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22" creationId="{8B0947DC-BA69-43F6-8769-961A8F8CF40D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23" creationId="{0EEDA77C-25D1-4B5C-9F05-9041DA719282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25" creationId="{3D934ABA-BABB-4040-BBEF-BF3972FEF9A1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34" creationId="{21A3D2C7-2A5C-4A6E-BB4B-68A8665DFE79}"/>
          </ac:spMkLst>
        </pc:spChg>
        <pc:spChg chg="del">
          <ac:chgData name="Alfred De Wit" userId="700773a4a90fe82c" providerId="LiveId" clId="{E3B628C4-8127-471F-B22F-FB1988A4DB99}" dt="2021-02-02T14:13:01.446" v="861" actId="478"/>
          <ac:spMkLst>
            <pc:docMk/>
            <pc:sldMk cId="2138788193" sldId="353"/>
            <ac:spMk id="35" creationId="{10F1C675-DEA5-4446-AC90-487764CB7701}"/>
          </ac:spMkLst>
        </pc:spChg>
        <pc:spChg chg="add mod">
          <ac:chgData name="Alfred De Wit" userId="700773a4a90fe82c" providerId="LiveId" clId="{E3B628C4-8127-471F-B22F-FB1988A4DB99}" dt="2021-02-02T14:14:22.162" v="874" actId="1076"/>
          <ac:spMkLst>
            <pc:docMk/>
            <pc:sldMk cId="2138788193" sldId="353"/>
            <ac:spMk id="40" creationId="{32DC5D2C-C48A-4212-851E-E0044722EE57}"/>
          </ac:spMkLst>
        </pc:spChg>
        <pc:spChg chg="add mod">
          <ac:chgData name="Alfred De Wit" userId="700773a4a90fe82c" providerId="LiveId" clId="{E3B628C4-8127-471F-B22F-FB1988A4DB99}" dt="2021-02-02T14:13:33.711" v="864"/>
          <ac:spMkLst>
            <pc:docMk/>
            <pc:sldMk cId="2138788193" sldId="353"/>
            <ac:spMk id="41" creationId="{46B76C6E-E880-4C42-9778-9FA1F611CDA7}"/>
          </ac:spMkLst>
        </pc:spChg>
        <pc:spChg chg="add mod">
          <ac:chgData name="Alfred De Wit" userId="700773a4a90fe82c" providerId="LiveId" clId="{E3B628C4-8127-471F-B22F-FB1988A4DB99}" dt="2021-02-02T14:13:33.711" v="864"/>
          <ac:spMkLst>
            <pc:docMk/>
            <pc:sldMk cId="2138788193" sldId="353"/>
            <ac:spMk id="42" creationId="{B1D4B4D0-19F6-4163-A7C7-77C4A8F2D31A}"/>
          </ac:spMkLst>
        </pc:spChg>
        <pc:spChg chg="add mod">
          <ac:chgData name="Alfred De Wit" userId="700773a4a90fe82c" providerId="LiveId" clId="{E3B628C4-8127-471F-B22F-FB1988A4DB99}" dt="2021-02-02T14:14:22.162" v="874" actId="1076"/>
          <ac:spMkLst>
            <pc:docMk/>
            <pc:sldMk cId="2138788193" sldId="353"/>
            <ac:spMk id="43" creationId="{05EFE517-044B-420A-94B7-45750F2E299F}"/>
          </ac:spMkLst>
        </pc:spChg>
        <pc:spChg chg="add mod">
          <ac:chgData name="Alfred De Wit" userId="700773a4a90fe82c" providerId="LiveId" clId="{E3B628C4-8127-471F-B22F-FB1988A4DB99}" dt="2021-02-02T18:24:33.382" v="1312" actId="207"/>
          <ac:spMkLst>
            <pc:docMk/>
            <pc:sldMk cId="2138788193" sldId="353"/>
            <ac:spMk id="44" creationId="{DDF6AA33-70D1-405F-AFB9-604121031BA9}"/>
          </ac:spMkLst>
        </pc:spChg>
        <pc:spChg chg="add mod">
          <ac:chgData name="Alfred De Wit" userId="700773a4a90fe82c" providerId="LiveId" clId="{E3B628C4-8127-471F-B22F-FB1988A4DB99}" dt="2021-02-02T14:15:32.929" v="875" actId="20577"/>
          <ac:spMkLst>
            <pc:docMk/>
            <pc:sldMk cId="2138788193" sldId="353"/>
            <ac:spMk id="45" creationId="{607E9714-FB2A-4C0D-BDBB-860C0C584EE7}"/>
          </ac:spMkLst>
        </pc:spChg>
        <pc:spChg chg="add mod">
          <ac:chgData name="Alfred De Wit" userId="700773a4a90fe82c" providerId="LiveId" clId="{E3B628C4-8127-471F-B22F-FB1988A4DB99}" dt="2021-02-02T14:14:22.162" v="874" actId="1076"/>
          <ac:spMkLst>
            <pc:docMk/>
            <pc:sldMk cId="2138788193" sldId="353"/>
            <ac:spMk id="46" creationId="{EE894720-E3C7-42E5-9E72-67B35723B758}"/>
          </ac:spMkLst>
        </pc:spChg>
        <pc:spChg chg="add mod">
          <ac:chgData name="Alfred De Wit" userId="700773a4a90fe82c" providerId="LiveId" clId="{E3B628C4-8127-471F-B22F-FB1988A4DB99}" dt="2021-02-02T14:14:22.162" v="874" actId="1076"/>
          <ac:spMkLst>
            <pc:docMk/>
            <pc:sldMk cId="2138788193" sldId="353"/>
            <ac:spMk id="47" creationId="{11DBB3E7-75A9-476C-9971-F9325AD86835}"/>
          </ac:spMkLst>
        </pc:spChg>
        <pc:spChg chg="add mod">
          <ac:chgData name="Alfred De Wit" userId="700773a4a90fe82c" providerId="LiveId" clId="{E3B628C4-8127-471F-B22F-FB1988A4DB99}" dt="2021-02-02T14:14:22.162" v="874" actId="1076"/>
          <ac:spMkLst>
            <pc:docMk/>
            <pc:sldMk cId="2138788193" sldId="353"/>
            <ac:spMk id="48" creationId="{3A12BBDB-2B37-497D-AC8E-E7631A86113B}"/>
          </ac:spMkLst>
        </pc:spChg>
        <pc:spChg chg="add mod">
          <ac:chgData name="Alfred De Wit" userId="700773a4a90fe82c" providerId="LiveId" clId="{E3B628C4-8127-471F-B22F-FB1988A4DB99}" dt="2021-02-02T14:14:22.162" v="874" actId="1076"/>
          <ac:spMkLst>
            <pc:docMk/>
            <pc:sldMk cId="2138788193" sldId="353"/>
            <ac:spMk id="49" creationId="{F491520D-CB91-489E-885E-960200C597ED}"/>
          </ac:spMkLst>
        </pc:spChg>
        <pc:spChg chg="add mod ord">
          <ac:chgData name="Alfred De Wit" userId="700773a4a90fe82c" providerId="LiveId" clId="{E3B628C4-8127-471F-B22F-FB1988A4DB99}" dt="2021-02-02T18:23:29.001" v="1294" actId="207"/>
          <ac:spMkLst>
            <pc:docMk/>
            <pc:sldMk cId="2138788193" sldId="353"/>
            <ac:spMk id="50" creationId="{1C3982BF-DB3D-4C69-B258-3F0E083CA6A1}"/>
          </ac:spMkLst>
        </pc:spChg>
        <pc:spChg chg="add mod">
          <ac:chgData name="Alfred De Wit" userId="700773a4a90fe82c" providerId="LiveId" clId="{E3B628C4-8127-471F-B22F-FB1988A4DB99}" dt="2021-02-02T14:14:22.162" v="874" actId="1076"/>
          <ac:spMkLst>
            <pc:docMk/>
            <pc:sldMk cId="2138788193" sldId="353"/>
            <ac:spMk id="51" creationId="{5009E0FE-6D51-41B6-BAC8-75C33605190D}"/>
          </ac:spMkLst>
        </pc:spChg>
        <pc:spChg chg="add mod">
          <ac:chgData name="Alfred De Wit" userId="700773a4a90fe82c" providerId="LiveId" clId="{E3B628C4-8127-471F-B22F-FB1988A4DB99}" dt="2021-02-02T14:14:22.162" v="874" actId="1076"/>
          <ac:spMkLst>
            <pc:docMk/>
            <pc:sldMk cId="2138788193" sldId="353"/>
            <ac:spMk id="52" creationId="{663AD2A4-591C-4294-AEEB-18FEC289BBCF}"/>
          </ac:spMkLst>
        </pc:spChg>
        <pc:spChg chg="add del mod">
          <ac:chgData name="Alfred De Wit" userId="700773a4a90fe82c" providerId="LiveId" clId="{E3B628C4-8127-471F-B22F-FB1988A4DB99}" dt="2021-02-02T18:20:14.964" v="987" actId="692"/>
          <ac:spMkLst>
            <pc:docMk/>
            <pc:sldMk cId="2138788193" sldId="353"/>
            <ac:spMk id="53" creationId="{6F0CE248-4EEF-4D4D-804E-DE5E0FE11D28}"/>
          </ac:spMkLst>
        </pc:spChg>
        <pc:spChg chg="add mod">
          <ac:chgData name="Alfred De Wit" userId="700773a4a90fe82c" providerId="LiveId" clId="{E3B628C4-8127-471F-B22F-FB1988A4DB99}" dt="2021-02-02T14:14:22.162" v="874" actId="1076"/>
          <ac:spMkLst>
            <pc:docMk/>
            <pc:sldMk cId="2138788193" sldId="353"/>
            <ac:spMk id="54" creationId="{B2F8C36A-E71B-4DE7-AD84-7A53384F76F0}"/>
          </ac:spMkLst>
        </pc:spChg>
        <pc:spChg chg="add del mod">
          <ac:chgData name="Alfred De Wit" userId="700773a4a90fe82c" providerId="LiveId" clId="{E3B628C4-8127-471F-B22F-FB1988A4DB99}" dt="2021-02-02T18:19:57.154" v="983" actId="692"/>
          <ac:spMkLst>
            <pc:docMk/>
            <pc:sldMk cId="2138788193" sldId="353"/>
            <ac:spMk id="55" creationId="{47ADA06F-A1E5-47C4-8815-52C45D40D92C}"/>
          </ac:spMkLst>
        </pc:spChg>
        <pc:spChg chg="add mod">
          <ac:chgData name="Alfred De Wit" userId="700773a4a90fe82c" providerId="LiveId" clId="{E3B628C4-8127-471F-B22F-FB1988A4DB99}" dt="2021-02-02T14:14:22.162" v="874" actId="1076"/>
          <ac:spMkLst>
            <pc:docMk/>
            <pc:sldMk cId="2138788193" sldId="353"/>
            <ac:spMk id="56" creationId="{A5C9CB20-8342-4C1E-A5BC-4E940ACBA474}"/>
          </ac:spMkLst>
        </pc:spChg>
        <pc:spChg chg="add mod">
          <ac:chgData name="Alfred De Wit" userId="700773a4a90fe82c" providerId="LiveId" clId="{E3B628C4-8127-471F-B22F-FB1988A4DB99}" dt="2021-02-02T18:23:45.489" v="1298" actId="207"/>
          <ac:spMkLst>
            <pc:docMk/>
            <pc:sldMk cId="2138788193" sldId="353"/>
            <ac:spMk id="57" creationId="{E726AB92-59B9-4205-A818-72789BE8A358}"/>
          </ac:spMkLst>
        </pc:spChg>
        <pc:spChg chg="add mod">
          <ac:chgData name="Alfred De Wit" userId="700773a4a90fe82c" providerId="LiveId" clId="{E3B628C4-8127-471F-B22F-FB1988A4DB99}" dt="2021-02-02T14:14:22.162" v="874" actId="1076"/>
          <ac:spMkLst>
            <pc:docMk/>
            <pc:sldMk cId="2138788193" sldId="353"/>
            <ac:spMk id="59" creationId="{7FD4F5A8-D59C-4B43-886E-FF6923CDADD5}"/>
          </ac:spMkLst>
        </pc:spChg>
        <pc:spChg chg="add mod">
          <ac:chgData name="Alfred De Wit" userId="700773a4a90fe82c" providerId="LiveId" clId="{E3B628C4-8127-471F-B22F-FB1988A4DB99}" dt="2021-02-02T14:14:22.162" v="874" actId="1076"/>
          <ac:spMkLst>
            <pc:docMk/>
            <pc:sldMk cId="2138788193" sldId="353"/>
            <ac:spMk id="62" creationId="{2E3D8336-731A-4160-8A91-3F079C0E3AA9}"/>
          </ac:spMkLst>
        </pc:spChg>
        <pc:spChg chg="add mod">
          <ac:chgData name="Alfred De Wit" userId="700773a4a90fe82c" providerId="LiveId" clId="{E3B628C4-8127-471F-B22F-FB1988A4DB99}" dt="2021-02-02T14:14:22.162" v="874" actId="1076"/>
          <ac:spMkLst>
            <pc:docMk/>
            <pc:sldMk cId="2138788193" sldId="353"/>
            <ac:spMk id="63" creationId="{EBB3D991-D3FF-4643-8AA1-2038C3DA789B}"/>
          </ac:spMkLst>
        </pc:spChg>
        <pc:spChg chg="add mod">
          <ac:chgData name="Alfred De Wit" userId="700773a4a90fe82c" providerId="LiveId" clId="{E3B628C4-8127-471F-B22F-FB1988A4DB99}" dt="2021-02-02T15:04:35.425" v="922" actId="20577"/>
          <ac:spMkLst>
            <pc:docMk/>
            <pc:sldMk cId="2138788193" sldId="353"/>
            <ac:spMk id="67" creationId="{38D3E27E-7FCE-4299-A67D-E43AFE0F58E6}"/>
          </ac:spMkLst>
        </pc:spChg>
        <pc:spChg chg="add del mod">
          <ac:chgData name="Alfred De Wit" userId="700773a4a90fe82c" providerId="LiveId" clId="{E3B628C4-8127-471F-B22F-FB1988A4DB99}" dt="2021-02-02T14:13:42.519" v="865" actId="478"/>
          <ac:spMkLst>
            <pc:docMk/>
            <pc:sldMk cId="2138788193" sldId="353"/>
            <ac:spMk id="69" creationId="{A8890755-CDAB-4C2B-8173-9D180D31FEE3}"/>
          </ac:spMkLst>
        </pc:spChg>
        <pc:spChg chg="add del mod">
          <ac:chgData name="Alfred De Wit" userId="700773a4a90fe82c" providerId="LiveId" clId="{E3B628C4-8127-471F-B22F-FB1988A4DB99}" dt="2021-02-02T14:13:42.519" v="865" actId="478"/>
          <ac:spMkLst>
            <pc:docMk/>
            <pc:sldMk cId="2138788193" sldId="353"/>
            <ac:spMk id="70" creationId="{3D81E71D-9DBD-429E-85C7-07BED6EE1565}"/>
          </ac:spMkLst>
        </pc:spChg>
        <pc:spChg chg="add del mod">
          <ac:chgData name="Alfred De Wit" userId="700773a4a90fe82c" providerId="LiveId" clId="{E3B628C4-8127-471F-B22F-FB1988A4DB99}" dt="2021-02-02T14:13:42.519" v="865" actId="478"/>
          <ac:spMkLst>
            <pc:docMk/>
            <pc:sldMk cId="2138788193" sldId="353"/>
            <ac:spMk id="71" creationId="{74CB59B7-5384-47D6-B808-0B38DA107BFA}"/>
          </ac:spMkLst>
        </pc:spChg>
        <pc:spChg chg="add del mod">
          <ac:chgData name="Alfred De Wit" userId="700773a4a90fe82c" providerId="LiveId" clId="{E3B628C4-8127-471F-B22F-FB1988A4DB99}" dt="2021-02-02T14:13:42.519" v="865" actId="478"/>
          <ac:spMkLst>
            <pc:docMk/>
            <pc:sldMk cId="2138788193" sldId="353"/>
            <ac:spMk id="72" creationId="{58ECEC56-C0C9-4FC0-B286-35BCAC267815}"/>
          </ac:spMkLst>
        </pc:spChg>
        <pc:spChg chg="add del mod">
          <ac:chgData name="Alfred De Wit" userId="700773a4a90fe82c" providerId="LiveId" clId="{E3B628C4-8127-471F-B22F-FB1988A4DB99}" dt="2021-02-02T14:13:42.519" v="865" actId="478"/>
          <ac:spMkLst>
            <pc:docMk/>
            <pc:sldMk cId="2138788193" sldId="353"/>
            <ac:spMk id="73" creationId="{920BE309-3DBD-40E4-B639-1BA6FCB310EC}"/>
          </ac:spMkLst>
        </pc:spChg>
        <pc:spChg chg="add del mod">
          <ac:chgData name="Alfred De Wit" userId="700773a4a90fe82c" providerId="LiveId" clId="{E3B628C4-8127-471F-B22F-FB1988A4DB99}" dt="2021-02-02T14:13:42.519" v="865" actId="478"/>
          <ac:spMkLst>
            <pc:docMk/>
            <pc:sldMk cId="2138788193" sldId="353"/>
            <ac:spMk id="74" creationId="{51A6580B-A11B-4325-8198-127D349F0D62}"/>
          </ac:spMkLst>
        </pc:spChg>
        <pc:spChg chg="add del mod">
          <ac:chgData name="Alfred De Wit" userId="700773a4a90fe82c" providerId="LiveId" clId="{E3B628C4-8127-471F-B22F-FB1988A4DB99}" dt="2021-02-02T14:13:42.519" v="865" actId="478"/>
          <ac:spMkLst>
            <pc:docMk/>
            <pc:sldMk cId="2138788193" sldId="353"/>
            <ac:spMk id="75" creationId="{9C8D6F3F-6FC6-4B0C-9E61-4C5C9F16CF2A}"/>
          </ac:spMkLst>
        </pc:spChg>
        <pc:spChg chg="add del mod">
          <ac:chgData name="Alfred De Wit" userId="700773a4a90fe82c" providerId="LiveId" clId="{E3B628C4-8127-471F-B22F-FB1988A4DB99}" dt="2021-02-02T14:13:42.519" v="865" actId="478"/>
          <ac:spMkLst>
            <pc:docMk/>
            <pc:sldMk cId="2138788193" sldId="353"/>
            <ac:spMk id="76" creationId="{5FF291E9-E7B6-4DED-903F-3CC761EBE62D}"/>
          </ac:spMkLst>
        </pc:spChg>
        <pc:spChg chg="add del mod">
          <ac:chgData name="Alfred De Wit" userId="700773a4a90fe82c" providerId="LiveId" clId="{E3B628C4-8127-471F-B22F-FB1988A4DB99}" dt="2021-02-02T14:13:42.519" v="865" actId="478"/>
          <ac:spMkLst>
            <pc:docMk/>
            <pc:sldMk cId="2138788193" sldId="353"/>
            <ac:spMk id="77" creationId="{CB8392C4-4CA9-48E4-ACAB-86D49C0F783D}"/>
          </ac:spMkLst>
        </pc:spChg>
        <pc:spChg chg="add del mod">
          <ac:chgData name="Alfred De Wit" userId="700773a4a90fe82c" providerId="LiveId" clId="{E3B628C4-8127-471F-B22F-FB1988A4DB99}" dt="2021-02-02T14:13:55.722" v="870" actId="478"/>
          <ac:spMkLst>
            <pc:docMk/>
            <pc:sldMk cId="2138788193" sldId="353"/>
            <ac:spMk id="80" creationId="{C3A8B4A5-62CD-4CA6-84C3-F80C2782AEF7}"/>
          </ac:spMkLst>
        </pc:spChg>
        <pc:spChg chg="add del mod">
          <ac:chgData name="Alfred De Wit" userId="700773a4a90fe82c" providerId="LiveId" clId="{E3B628C4-8127-471F-B22F-FB1988A4DB99}" dt="2021-02-02T14:13:58.353" v="872" actId="478"/>
          <ac:spMkLst>
            <pc:docMk/>
            <pc:sldMk cId="2138788193" sldId="353"/>
            <ac:spMk id="81" creationId="{B8419F47-0095-449A-B5A7-89EE9C2FD7EE}"/>
          </ac:spMkLst>
        </pc:spChg>
        <pc:spChg chg="add mod">
          <ac:chgData name="Alfred De Wit" userId="700773a4a90fe82c" providerId="LiveId" clId="{E3B628C4-8127-471F-B22F-FB1988A4DB99}" dt="2021-02-02T14:14:22.162" v="874" actId="1076"/>
          <ac:spMkLst>
            <pc:docMk/>
            <pc:sldMk cId="2138788193" sldId="353"/>
            <ac:spMk id="86" creationId="{45786708-7214-49CF-B0DF-956E6663E1AC}"/>
          </ac:spMkLst>
        </pc:spChg>
        <pc:grpChg chg="del">
          <ac:chgData name="Alfred De Wit" userId="700773a4a90fe82c" providerId="LiveId" clId="{E3B628C4-8127-471F-B22F-FB1988A4DB99}" dt="2021-02-02T14:13:01.446" v="861" actId="478"/>
          <ac:grpSpMkLst>
            <pc:docMk/>
            <pc:sldMk cId="2138788193" sldId="353"/>
            <ac:grpSpMk id="36" creationId="{0350EDBC-2A67-4D8A-BB23-15E1111D71A6}"/>
          </ac:grpSpMkLst>
        </pc:grpChg>
        <pc:grpChg chg="add mod">
          <ac:chgData name="Alfred De Wit" userId="700773a4a90fe82c" providerId="LiveId" clId="{E3B628C4-8127-471F-B22F-FB1988A4DB99}" dt="2021-02-02T14:14:22.162" v="874" actId="1076"/>
          <ac:grpSpMkLst>
            <pc:docMk/>
            <pc:sldMk cId="2138788193" sldId="353"/>
            <ac:grpSpMk id="64" creationId="{E1492D8A-49B6-4AE2-833A-26D85B596611}"/>
          </ac:grpSpMkLst>
        </pc:grpChg>
        <pc:cxnChg chg="del">
          <ac:chgData name="Alfred De Wit" userId="700773a4a90fe82c" providerId="LiveId" clId="{E3B628C4-8127-471F-B22F-FB1988A4DB99}" dt="2021-02-02T14:13:01.446" v="861" actId="478"/>
          <ac:cxnSpMkLst>
            <pc:docMk/>
            <pc:sldMk cId="2138788193" sldId="353"/>
            <ac:cxnSpMk id="24" creationId="{A638C238-C58B-45D3-971A-7E0BF947BF79}"/>
          </ac:cxnSpMkLst>
        </pc:cxnChg>
        <pc:cxnChg chg="del mod">
          <ac:chgData name="Alfred De Wit" userId="700773a4a90fe82c" providerId="LiveId" clId="{E3B628C4-8127-471F-B22F-FB1988A4DB99}" dt="2021-02-02T14:13:01.446" v="861" actId="478"/>
          <ac:cxnSpMkLst>
            <pc:docMk/>
            <pc:sldMk cId="2138788193" sldId="353"/>
            <ac:cxnSpMk id="26" creationId="{99AD7DB2-E79F-457A-8F65-10F5A1F6269E}"/>
          </ac:cxnSpMkLst>
        </pc:cxnChg>
        <pc:cxnChg chg="del mod">
          <ac:chgData name="Alfred De Wit" userId="700773a4a90fe82c" providerId="LiveId" clId="{E3B628C4-8127-471F-B22F-FB1988A4DB99}" dt="2021-02-02T14:13:01.446" v="861" actId="478"/>
          <ac:cxnSpMkLst>
            <pc:docMk/>
            <pc:sldMk cId="2138788193" sldId="353"/>
            <ac:cxnSpMk id="30" creationId="{9F8E8ABA-947E-4B49-A48F-882B03274F43}"/>
          </ac:cxnSpMkLst>
        </pc:cxnChg>
        <pc:cxnChg chg="del">
          <ac:chgData name="Alfred De Wit" userId="700773a4a90fe82c" providerId="LiveId" clId="{E3B628C4-8127-471F-B22F-FB1988A4DB99}" dt="2021-02-02T14:13:01.446" v="861" actId="478"/>
          <ac:cxnSpMkLst>
            <pc:docMk/>
            <pc:sldMk cId="2138788193" sldId="353"/>
            <ac:cxnSpMk id="31" creationId="{A4EC78E1-A33C-4C82-BA99-9169A8A9C936}"/>
          </ac:cxnSpMkLst>
        </pc:cxnChg>
        <pc:cxnChg chg="del">
          <ac:chgData name="Alfred De Wit" userId="700773a4a90fe82c" providerId="LiveId" clId="{E3B628C4-8127-471F-B22F-FB1988A4DB99}" dt="2021-02-02T14:13:01.446" v="861" actId="478"/>
          <ac:cxnSpMkLst>
            <pc:docMk/>
            <pc:sldMk cId="2138788193" sldId="353"/>
            <ac:cxnSpMk id="32" creationId="{E51BC99D-08BC-4E3E-8688-16B26CC8EB11}"/>
          </ac:cxnSpMkLst>
        </pc:cxnChg>
        <pc:cxnChg chg="del">
          <ac:chgData name="Alfred De Wit" userId="700773a4a90fe82c" providerId="LiveId" clId="{E3B628C4-8127-471F-B22F-FB1988A4DB99}" dt="2021-02-02T14:13:01.446" v="861" actId="478"/>
          <ac:cxnSpMkLst>
            <pc:docMk/>
            <pc:sldMk cId="2138788193" sldId="353"/>
            <ac:cxnSpMk id="33" creationId="{BBEA081C-F41D-4B73-8EC6-7E15832050A3}"/>
          </ac:cxnSpMkLst>
        </pc:cxnChg>
        <pc:cxnChg chg="add mod">
          <ac:chgData name="Alfred De Wit" userId="700773a4a90fe82c" providerId="LiveId" clId="{E3B628C4-8127-471F-B22F-FB1988A4DB99}" dt="2021-02-02T14:14:22.162" v="874" actId="1076"/>
          <ac:cxnSpMkLst>
            <pc:docMk/>
            <pc:sldMk cId="2138788193" sldId="353"/>
            <ac:cxnSpMk id="58" creationId="{3B3124C1-FF93-40A5-9D4A-5A346C316E9E}"/>
          </ac:cxnSpMkLst>
        </pc:cxnChg>
        <pc:cxnChg chg="add mod">
          <ac:chgData name="Alfred De Wit" userId="700773a4a90fe82c" providerId="LiveId" clId="{E3B628C4-8127-471F-B22F-FB1988A4DB99}" dt="2021-02-02T18:19:05.520" v="979" actId="692"/>
          <ac:cxnSpMkLst>
            <pc:docMk/>
            <pc:sldMk cId="2138788193" sldId="353"/>
            <ac:cxnSpMk id="60" creationId="{828838C2-54B2-4B05-8B11-2CB21F9DABEF}"/>
          </ac:cxnSpMkLst>
        </pc:cxnChg>
        <pc:cxnChg chg="add mod">
          <ac:chgData name="Alfred De Wit" userId="700773a4a90fe82c" providerId="LiveId" clId="{E3B628C4-8127-471F-B22F-FB1988A4DB99}" dt="2021-02-02T14:14:22.162" v="874" actId="1076"/>
          <ac:cxnSpMkLst>
            <pc:docMk/>
            <pc:sldMk cId="2138788193" sldId="353"/>
            <ac:cxnSpMk id="61" creationId="{36E4EFA3-26DE-4AAF-A188-568B2FF3E4CA}"/>
          </ac:cxnSpMkLst>
        </pc:cxnChg>
        <pc:cxnChg chg="mod">
          <ac:chgData name="Alfred De Wit" userId="700773a4a90fe82c" providerId="LiveId" clId="{E3B628C4-8127-471F-B22F-FB1988A4DB99}" dt="2021-02-02T14:13:33.711" v="864"/>
          <ac:cxnSpMkLst>
            <pc:docMk/>
            <pc:sldMk cId="2138788193" sldId="353"/>
            <ac:cxnSpMk id="65" creationId="{197AB07C-3A69-49D6-A1BD-C5D99743BB9E}"/>
          </ac:cxnSpMkLst>
        </pc:cxnChg>
        <pc:cxnChg chg="mod">
          <ac:chgData name="Alfred De Wit" userId="700773a4a90fe82c" providerId="LiveId" clId="{E3B628C4-8127-471F-B22F-FB1988A4DB99}" dt="2021-02-02T14:13:33.711" v="864"/>
          <ac:cxnSpMkLst>
            <pc:docMk/>
            <pc:sldMk cId="2138788193" sldId="353"/>
            <ac:cxnSpMk id="66" creationId="{84A65DA9-D08C-49D9-9318-F8F0FAE94C5A}"/>
          </ac:cxnSpMkLst>
        </pc:cxnChg>
        <pc:cxnChg chg="add mod">
          <ac:chgData name="Alfred De Wit" userId="700773a4a90fe82c" providerId="LiveId" clId="{E3B628C4-8127-471F-B22F-FB1988A4DB99}" dt="2021-02-02T14:14:22.162" v="874" actId="1076"/>
          <ac:cxnSpMkLst>
            <pc:docMk/>
            <pc:sldMk cId="2138788193" sldId="353"/>
            <ac:cxnSpMk id="68" creationId="{F97AD9D6-0008-4B99-91CA-ED4646DCF907}"/>
          </ac:cxnSpMkLst>
        </pc:cxnChg>
        <pc:cxnChg chg="add del mod">
          <ac:chgData name="Alfred De Wit" userId="700773a4a90fe82c" providerId="LiveId" clId="{E3B628C4-8127-471F-B22F-FB1988A4DB99}" dt="2021-02-02T14:13:45.608" v="866" actId="478"/>
          <ac:cxnSpMkLst>
            <pc:docMk/>
            <pc:sldMk cId="2138788193" sldId="353"/>
            <ac:cxnSpMk id="78" creationId="{64E26D9A-0089-4E14-B9E6-C5FDD9FE4BA4}"/>
          </ac:cxnSpMkLst>
        </pc:cxnChg>
        <pc:cxnChg chg="add del mod">
          <ac:chgData name="Alfred De Wit" userId="700773a4a90fe82c" providerId="LiveId" clId="{E3B628C4-8127-471F-B22F-FB1988A4DB99}" dt="2021-02-02T14:13:48.530" v="868" actId="478"/>
          <ac:cxnSpMkLst>
            <pc:docMk/>
            <pc:sldMk cId="2138788193" sldId="353"/>
            <ac:cxnSpMk id="79" creationId="{D6E123B2-AFEF-4593-A02A-4C575A8382DD}"/>
          </ac:cxnSpMkLst>
        </pc:cxnChg>
        <pc:cxnChg chg="add del mod">
          <ac:chgData name="Alfred De Wit" userId="700773a4a90fe82c" providerId="LiveId" clId="{E3B628C4-8127-471F-B22F-FB1988A4DB99}" dt="2021-02-02T14:13:52.682" v="869" actId="478"/>
          <ac:cxnSpMkLst>
            <pc:docMk/>
            <pc:sldMk cId="2138788193" sldId="353"/>
            <ac:cxnSpMk id="82" creationId="{6AE6CFA1-0A8C-4D05-A4C3-3E28AD069141}"/>
          </ac:cxnSpMkLst>
        </pc:cxnChg>
        <pc:cxnChg chg="add del mod">
          <ac:chgData name="Alfred De Wit" userId="700773a4a90fe82c" providerId="LiveId" clId="{E3B628C4-8127-471F-B22F-FB1988A4DB99}" dt="2021-02-02T14:13:56.983" v="871" actId="478"/>
          <ac:cxnSpMkLst>
            <pc:docMk/>
            <pc:sldMk cId="2138788193" sldId="353"/>
            <ac:cxnSpMk id="83" creationId="{D9FF14F2-4429-4CE4-B855-EB9BC1AB0066}"/>
          </ac:cxnSpMkLst>
        </pc:cxnChg>
        <pc:cxnChg chg="add del mod">
          <ac:chgData name="Alfred De Wit" userId="700773a4a90fe82c" providerId="LiveId" clId="{E3B628C4-8127-471F-B22F-FB1988A4DB99}" dt="2021-02-02T14:13:59.995" v="873" actId="478"/>
          <ac:cxnSpMkLst>
            <pc:docMk/>
            <pc:sldMk cId="2138788193" sldId="353"/>
            <ac:cxnSpMk id="84" creationId="{28DB9B7E-210A-41A6-BD05-E54F849BF87E}"/>
          </ac:cxnSpMkLst>
        </pc:cxnChg>
        <pc:cxnChg chg="add del mod">
          <ac:chgData name="Alfred De Wit" userId="700773a4a90fe82c" providerId="LiveId" clId="{E3B628C4-8127-471F-B22F-FB1988A4DB99}" dt="2021-02-02T14:13:47.034" v="867" actId="478"/>
          <ac:cxnSpMkLst>
            <pc:docMk/>
            <pc:sldMk cId="2138788193" sldId="353"/>
            <ac:cxnSpMk id="85" creationId="{C5192960-E49D-45DC-BD2C-4F111142A347}"/>
          </ac:cxnSpMkLst>
        </pc:cxnChg>
      </pc:sldChg>
      <pc:sldChg chg="modSp mod">
        <pc:chgData name="Alfred De Wit" userId="700773a4a90fe82c" providerId="LiveId" clId="{E3B628C4-8127-471F-B22F-FB1988A4DB99}" dt="2021-02-02T06:27:51.191" v="134" actId="207"/>
        <pc:sldMkLst>
          <pc:docMk/>
          <pc:sldMk cId="961215279" sldId="396"/>
        </pc:sldMkLst>
        <pc:spChg chg="mod">
          <ac:chgData name="Alfred De Wit" userId="700773a4a90fe82c" providerId="LiveId" clId="{E3B628C4-8127-471F-B22F-FB1988A4DB99}" dt="2021-02-02T06:27:44.490" v="127" actId="207"/>
          <ac:spMkLst>
            <pc:docMk/>
            <pc:sldMk cId="961215279" sldId="396"/>
            <ac:spMk id="30" creationId="{35ACA902-9D37-439E-B1AE-529B8CB7141D}"/>
          </ac:spMkLst>
        </pc:spChg>
        <pc:spChg chg="mod">
          <ac:chgData name="Alfred De Wit" userId="700773a4a90fe82c" providerId="LiveId" clId="{E3B628C4-8127-471F-B22F-FB1988A4DB99}" dt="2021-02-02T06:27:51.191" v="134" actId="207"/>
          <ac:spMkLst>
            <pc:docMk/>
            <pc:sldMk cId="961215279" sldId="396"/>
            <ac:spMk id="31" creationId="{2E15C856-7023-4024-94DF-2FFAAF9E0490}"/>
          </ac:spMkLst>
        </pc:spChg>
      </pc:sldChg>
      <pc:sldChg chg="modSp mod">
        <pc:chgData name="Alfred De Wit" userId="700773a4a90fe82c" providerId="LiveId" clId="{E3B628C4-8127-471F-B22F-FB1988A4DB99}" dt="2021-02-02T15:05:15.808" v="926" actId="20577"/>
        <pc:sldMkLst>
          <pc:docMk/>
          <pc:sldMk cId="407617283" sldId="397"/>
        </pc:sldMkLst>
        <pc:spChg chg="mod">
          <ac:chgData name="Alfred De Wit" userId="700773a4a90fe82c" providerId="LiveId" clId="{E3B628C4-8127-471F-B22F-FB1988A4DB99}" dt="2021-02-02T15:05:15.808" v="926" actId="20577"/>
          <ac:spMkLst>
            <pc:docMk/>
            <pc:sldMk cId="407617283" sldId="397"/>
            <ac:spMk id="40" creationId="{3E2154F1-4575-4C72-AC82-20A7F7859E4A}"/>
          </ac:spMkLst>
        </pc:spChg>
      </pc:sldChg>
      <pc:sldChg chg="addSp delSp modSp mod delAnim modAnim">
        <pc:chgData name="Alfred De Wit" userId="700773a4a90fe82c" providerId="LiveId" clId="{E3B628C4-8127-471F-B22F-FB1988A4DB99}" dt="2021-02-02T18:35:22.698" v="1338"/>
        <pc:sldMkLst>
          <pc:docMk/>
          <pc:sldMk cId="3629490315" sldId="399"/>
        </pc:sldMkLst>
        <pc:spChg chg="add mod">
          <ac:chgData name="Alfred De Wit" userId="700773a4a90fe82c" providerId="LiveId" clId="{E3B628C4-8127-471F-B22F-FB1988A4DB99}" dt="2021-02-02T18:31:39.156" v="1333" actId="1076"/>
          <ac:spMkLst>
            <pc:docMk/>
            <pc:sldMk cId="3629490315" sldId="399"/>
            <ac:spMk id="17" creationId="{36B45FC8-9567-448D-AE37-301D3F1BAB07}"/>
          </ac:spMkLst>
        </pc:spChg>
        <pc:spChg chg="mod">
          <ac:chgData name="Alfred De Wit" userId="700773a4a90fe82c" providerId="LiveId" clId="{E3B628C4-8127-471F-B22F-FB1988A4DB99}" dt="2021-02-02T18:31:55.849" v="1336" actId="1076"/>
          <ac:spMkLst>
            <pc:docMk/>
            <pc:sldMk cId="3629490315" sldId="399"/>
            <ac:spMk id="18" creationId="{9DE38F26-83BD-40EE-8AA2-8FB9DF8C402C}"/>
          </ac:spMkLst>
        </pc:spChg>
        <pc:spChg chg="del">
          <ac:chgData name="Alfred De Wit" userId="700773a4a90fe82c" providerId="LiveId" clId="{E3B628C4-8127-471F-B22F-FB1988A4DB99}" dt="2021-02-02T18:30:42.350" v="1327" actId="478"/>
          <ac:spMkLst>
            <pc:docMk/>
            <pc:sldMk cId="3629490315" sldId="399"/>
            <ac:spMk id="19" creationId="{80F1E1AE-E5F9-435F-9A81-69336232AE67}"/>
          </ac:spMkLst>
        </pc:spChg>
        <pc:spChg chg="del">
          <ac:chgData name="Alfred De Wit" userId="700773a4a90fe82c" providerId="LiveId" clId="{E3B628C4-8127-471F-B22F-FB1988A4DB99}" dt="2021-02-02T18:30:43.323" v="1328" actId="478"/>
          <ac:spMkLst>
            <pc:docMk/>
            <pc:sldMk cId="3629490315" sldId="399"/>
            <ac:spMk id="20" creationId="{8934A560-356C-4F37-A13B-AA7968AD84A7}"/>
          </ac:spMkLst>
        </pc:spChg>
        <pc:spChg chg="del">
          <ac:chgData name="Alfred De Wit" userId="700773a4a90fe82c" providerId="LiveId" clId="{E3B628C4-8127-471F-B22F-FB1988A4DB99}" dt="2021-02-02T18:30:39.818" v="1325" actId="478"/>
          <ac:spMkLst>
            <pc:docMk/>
            <pc:sldMk cId="3629490315" sldId="399"/>
            <ac:spMk id="23" creationId="{EE957BA5-1EA2-4A40-87F5-7808CFBB82E2}"/>
          </ac:spMkLst>
        </pc:spChg>
        <pc:spChg chg="del">
          <ac:chgData name="Alfred De Wit" userId="700773a4a90fe82c" providerId="LiveId" clId="{E3B628C4-8127-471F-B22F-FB1988A4DB99}" dt="2021-02-02T18:30:38.662" v="1324" actId="478"/>
          <ac:spMkLst>
            <pc:docMk/>
            <pc:sldMk cId="3629490315" sldId="399"/>
            <ac:spMk id="25" creationId="{22B2D869-F011-4EA8-8078-F63AF58B1ACE}"/>
          </ac:spMkLst>
        </pc:spChg>
        <pc:spChg chg="del">
          <ac:chgData name="Alfred De Wit" userId="700773a4a90fe82c" providerId="LiveId" clId="{E3B628C4-8127-471F-B22F-FB1988A4DB99}" dt="2021-02-02T18:30:41.225" v="1326" actId="478"/>
          <ac:spMkLst>
            <pc:docMk/>
            <pc:sldMk cId="3629490315" sldId="399"/>
            <ac:spMk id="26" creationId="{7AEA343F-17C4-43D4-80F9-09A1F89F9EBE}"/>
          </ac:spMkLst>
        </pc:spChg>
        <pc:grpChg chg="del">
          <ac:chgData name="Alfred De Wit" userId="700773a4a90fe82c" providerId="LiveId" clId="{E3B628C4-8127-471F-B22F-FB1988A4DB99}" dt="2021-02-02T18:31:34.137" v="1332" actId="165"/>
          <ac:grpSpMkLst>
            <pc:docMk/>
            <pc:sldMk cId="3629490315" sldId="399"/>
            <ac:grpSpMk id="2" creationId="{F322107E-9D8A-4B78-9F05-9E72EB7CE042}"/>
          </ac:grpSpMkLst>
        </pc:grpChg>
        <pc:picChg chg="mod topLvl">
          <ac:chgData name="Alfred De Wit" userId="700773a4a90fe82c" providerId="LiveId" clId="{E3B628C4-8127-471F-B22F-FB1988A4DB99}" dt="2021-02-02T18:31:45.709" v="1334" actId="1076"/>
          <ac:picMkLst>
            <pc:docMk/>
            <pc:sldMk cId="3629490315" sldId="399"/>
            <ac:picMk id="7" creationId="{03A311A6-3BB8-48A9-8C64-3C2F0C4BA3D7}"/>
          </ac:picMkLst>
        </pc:picChg>
        <pc:picChg chg="mod topLvl">
          <ac:chgData name="Alfred De Wit" userId="700773a4a90fe82c" providerId="LiveId" clId="{E3B628C4-8127-471F-B22F-FB1988A4DB99}" dt="2021-02-02T18:31:45.709" v="1334" actId="1076"/>
          <ac:picMkLst>
            <pc:docMk/>
            <pc:sldMk cId="3629490315" sldId="399"/>
            <ac:picMk id="9" creationId="{45D88730-5D42-4094-9B64-08FCF094EF81}"/>
          </ac:picMkLst>
        </pc:picChg>
        <pc:picChg chg="mod topLvl">
          <ac:chgData name="Alfred De Wit" userId="700773a4a90fe82c" providerId="LiveId" clId="{E3B628C4-8127-471F-B22F-FB1988A4DB99}" dt="2021-02-02T18:32:00.715" v="1337" actId="1076"/>
          <ac:picMkLst>
            <pc:docMk/>
            <pc:sldMk cId="3629490315" sldId="399"/>
            <ac:picMk id="11" creationId="{652AEBA8-678E-4E7E-A35D-BB629797D010}"/>
          </ac:picMkLst>
        </pc:picChg>
        <pc:picChg chg="mod topLvl">
          <ac:chgData name="Alfred De Wit" userId="700773a4a90fe82c" providerId="LiveId" clId="{E3B628C4-8127-471F-B22F-FB1988A4DB99}" dt="2021-02-02T18:32:00.715" v="1337" actId="1076"/>
          <ac:picMkLst>
            <pc:docMk/>
            <pc:sldMk cId="3629490315" sldId="399"/>
            <ac:picMk id="13" creationId="{9BCC7A51-ACE0-450F-8007-80D0A274E6C5}"/>
          </ac:picMkLst>
        </pc:picChg>
        <pc:picChg chg="mod topLvl">
          <ac:chgData name="Alfred De Wit" userId="700773a4a90fe82c" providerId="LiveId" clId="{E3B628C4-8127-471F-B22F-FB1988A4DB99}" dt="2021-02-02T18:32:00.715" v="1337" actId="1076"/>
          <ac:picMkLst>
            <pc:docMk/>
            <pc:sldMk cId="3629490315" sldId="399"/>
            <ac:picMk id="15" creationId="{C7FA696A-667C-4C83-BB45-F3BEE35C406B}"/>
          </ac:picMkLst>
        </pc:picChg>
      </pc:sldChg>
      <pc:sldChg chg="delSp modSp mod delAnim modAnim">
        <pc:chgData name="Alfred De Wit" userId="700773a4a90fe82c" providerId="LiveId" clId="{E3B628C4-8127-471F-B22F-FB1988A4DB99}" dt="2021-02-02T18:36:04.116" v="1354" actId="478"/>
        <pc:sldMkLst>
          <pc:docMk/>
          <pc:sldMk cId="805183326" sldId="400"/>
        </pc:sldMkLst>
        <pc:spChg chg="del">
          <ac:chgData name="Alfred De Wit" userId="700773a4a90fe82c" providerId="LiveId" clId="{E3B628C4-8127-471F-B22F-FB1988A4DB99}" dt="2021-02-02T18:35:58.754" v="1348" actId="478"/>
          <ac:spMkLst>
            <pc:docMk/>
            <pc:sldMk cId="805183326" sldId="400"/>
            <ac:spMk id="36" creationId="{7877AA92-4EB8-487C-9F5E-D07588A2B763}"/>
          </ac:spMkLst>
        </pc:spChg>
        <pc:spChg chg="del">
          <ac:chgData name="Alfred De Wit" userId="700773a4a90fe82c" providerId="LiveId" clId="{E3B628C4-8127-471F-B22F-FB1988A4DB99}" dt="2021-02-02T18:36:00.957" v="1350" actId="478"/>
          <ac:spMkLst>
            <pc:docMk/>
            <pc:sldMk cId="805183326" sldId="400"/>
            <ac:spMk id="37" creationId="{CF5B35E7-F14C-46DF-B927-59338638B03B}"/>
          </ac:spMkLst>
        </pc:spChg>
        <pc:spChg chg="del">
          <ac:chgData name="Alfred De Wit" userId="700773a4a90fe82c" providerId="LiveId" clId="{E3B628C4-8127-471F-B22F-FB1988A4DB99}" dt="2021-02-02T18:36:00.238" v="1349" actId="478"/>
          <ac:spMkLst>
            <pc:docMk/>
            <pc:sldMk cId="805183326" sldId="400"/>
            <ac:spMk id="38" creationId="{672190DE-4E5B-412D-BBCB-E73DF6CFBF09}"/>
          </ac:spMkLst>
        </pc:spChg>
        <pc:spChg chg="del mod">
          <ac:chgData name="Alfred De Wit" userId="700773a4a90fe82c" providerId="LiveId" clId="{E3B628C4-8127-471F-B22F-FB1988A4DB99}" dt="2021-02-02T18:36:02.441" v="1352" actId="478"/>
          <ac:spMkLst>
            <pc:docMk/>
            <pc:sldMk cId="805183326" sldId="400"/>
            <ac:spMk id="39" creationId="{FD064E3E-CCD3-48F4-AACB-7AB24E009D9F}"/>
          </ac:spMkLst>
        </pc:spChg>
        <pc:spChg chg="del">
          <ac:chgData name="Alfred De Wit" userId="700773a4a90fe82c" providerId="LiveId" clId="{E3B628C4-8127-471F-B22F-FB1988A4DB99}" dt="2021-02-02T18:36:01.816" v="1351" actId="478"/>
          <ac:spMkLst>
            <pc:docMk/>
            <pc:sldMk cId="805183326" sldId="400"/>
            <ac:spMk id="40" creationId="{3E9B6698-A82F-4199-87A6-E22CB07425AF}"/>
          </ac:spMkLst>
        </pc:spChg>
        <pc:spChg chg="del">
          <ac:chgData name="Alfred De Wit" userId="700773a4a90fe82c" providerId="LiveId" clId="{E3B628C4-8127-471F-B22F-FB1988A4DB99}" dt="2021-02-02T18:35:57.832" v="1347" actId="478"/>
          <ac:spMkLst>
            <pc:docMk/>
            <pc:sldMk cId="805183326" sldId="400"/>
            <ac:spMk id="41" creationId="{8C8B757A-102E-438A-88ED-41C5E6586977}"/>
          </ac:spMkLst>
        </pc:spChg>
        <pc:spChg chg="del">
          <ac:chgData name="Alfred De Wit" userId="700773a4a90fe82c" providerId="LiveId" clId="{E3B628C4-8127-471F-B22F-FB1988A4DB99}" dt="2021-02-02T18:35:56.929" v="1346" actId="478"/>
          <ac:spMkLst>
            <pc:docMk/>
            <pc:sldMk cId="805183326" sldId="400"/>
            <ac:spMk id="48" creationId="{D199E192-4CAA-4E14-924F-C9D7AD748CE8}"/>
          </ac:spMkLst>
        </pc:spChg>
        <pc:spChg chg="del">
          <ac:chgData name="Alfred De Wit" userId="700773a4a90fe82c" providerId="LiveId" clId="{E3B628C4-8127-471F-B22F-FB1988A4DB99}" dt="2021-02-02T18:36:03.170" v="1353" actId="478"/>
          <ac:spMkLst>
            <pc:docMk/>
            <pc:sldMk cId="805183326" sldId="400"/>
            <ac:spMk id="49" creationId="{285BE9EF-1708-4336-9ECA-FB0296976913}"/>
          </ac:spMkLst>
        </pc:spChg>
        <pc:spChg chg="del">
          <ac:chgData name="Alfred De Wit" userId="700773a4a90fe82c" providerId="LiveId" clId="{E3B628C4-8127-471F-B22F-FB1988A4DB99}" dt="2021-02-02T18:35:53.819" v="1342" actId="478"/>
          <ac:spMkLst>
            <pc:docMk/>
            <pc:sldMk cId="805183326" sldId="400"/>
            <ac:spMk id="50" creationId="{14183087-B4C4-4F46-B3D8-8D03FE23B7BE}"/>
          </ac:spMkLst>
        </pc:spChg>
        <pc:spChg chg="del">
          <ac:chgData name="Alfred De Wit" userId="700773a4a90fe82c" providerId="LiveId" clId="{E3B628C4-8127-471F-B22F-FB1988A4DB99}" dt="2021-02-02T18:35:52.132" v="1340" actId="478"/>
          <ac:spMkLst>
            <pc:docMk/>
            <pc:sldMk cId="805183326" sldId="400"/>
            <ac:spMk id="51" creationId="{2AFD5255-6F17-443B-8430-8372BE9AB381}"/>
          </ac:spMkLst>
        </pc:spChg>
        <pc:spChg chg="del mod">
          <ac:chgData name="Alfred De Wit" userId="700773a4a90fe82c" providerId="LiveId" clId="{E3B628C4-8127-471F-B22F-FB1988A4DB99}" dt="2021-02-02T18:36:04.116" v="1354" actId="478"/>
          <ac:spMkLst>
            <pc:docMk/>
            <pc:sldMk cId="805183326" sldId="400"/>
            <ac:spMk id="52" creationId="{8BA51EC4-A8F6-4525-B9A8-978929E7A374}"/>
          </ac:spMkLst>
        </pc:spChg>
      </pc:sldChg>
      <pc:sldChg chg="delSp modSp mod delAnim">
        <pc:chgData name="Alfred De Wit" userId="700773a4a90fe82c" providerId="LiveId" clId="{E3B628C4-8127-471F-B22F-FB1988A4DB99}" dt="2021-02-02T19:12:35.554" v="1420" actId="478"/>
        <pc:sldMkLst>
          <pc:docMk/>
          <pc:sldMk cId="32485742" sldId="401"/>
        </pc:sldMkLst>
        <pc:spChg chg="del">
          <ac:chgData name="Alfred De Wit" userId="700773a4a90fe82c" providerId="LiveId" clId="{E3B628C4-8127-471F-B22F-FB1988A4DB99}" dt="2021-02-02T19:12:32.929" v="1417" actId="478"/>
          <ac:spMkLst>
            <pc:docMk/>
            <pc:sldMk cId="32485742" sldId="401"/>
            <ac:spMk id="14" creationId="{83FF5F17-0053-4F1D-BD76-3FE68DF9F2F7}"/>
          </ac:spMkLst>
        </pc:spChg>
        <pc:spChg chg="del">
          <ac:chgData name="Alfred De Wit" userId="700773a4a90fe82c" providerId="LiveId" clId="{E3B628C4-8127-471F-B22F-FB1988A4DB99}" dt="2021-02-02T19:12:34.804" v="1419" actId="478"/>
          <ac:spMkLst>
            <pc:docMk/>
            <pc:sldMk cId="32485742" sldId="401"/>
            <ac:spMk id="16" creationId="{207B75D5-18D3-46E4-B0BF-EB27BE55CC28}"/>
          </ac:spMkLst>
        </pc:spChg>
        <pc:spChg chg="del mod">
          <ac:chgData name="Alfred De Wit" userId="700773a4a90fe82c" providerId="LiveId" clId="{E3B628C4-8127-471F-B22F-FB1988A4DB99}" dt="2021-02-02T19:12:35.554" v="1420" actId="478"/>
          <ac:spMkLst>
            <pc:docMk/>
            <pc:sldMk cId="32485742" sldId="401"/>
            <ac:spMk id="18" creationId="{892C09C1-237C-4584-8E03-A3AE7769B6B9}"/>
          </ac:spMkLst>
        </pc:spChg>
        <pc:spChg chg="del">
          <ac:chgData name="Alfred De Wit" userId="700773a4a90fe82c" providerId="LiveId" clId="{E3B628C4-8127-471F-B22F-FB1988A4DB99}" dt="2021-02-02T19:12:33.929" v="1418" actId="478"/>
          <ac:spMkLst>
            <pc:docMk/>
            <pc:sldMk cId="32485742" sldId="401"/>
            <ac:spMk id="21" creationId="{F52851A5-4467-4B61-A4ED-6A68DF95A935}"/>
          </ac:spMkLst>
        </pc:spChg>
      </pc:sldChg>
      <pc:sldChg chg="modSp mod">
        <pc:chgData name="Alfred De Wit" userId="700773a4a90fe82c" providerId="LiveId" clId="{E3B628C4-8127-471F-B22F-FB1988A4DB99}" dt="2021-02-02T18:57:15.190" v="1415" actId="108"/>
        <pc:sldMkLst>
          <pc:docMk/>
          <pc:sldMk cId="1302722145" sldId="403"/>
        </pc:sldMkLst>
        <pc:spChg chg="mod">
          <ac:chgData name="Alfred De Wit" userId="700773a4a90fe82c" providerId="LiveId" clId="{E3B628C4-8127-471F-B22F-FB1988A4DB99}" dt="2021-02-02T18:57:15.190" v="1415" actId="108"/>
          <ac:spMkLst>
            <pc:docMk/>
            <pc:sldMk cId="1302722145" sldId="403"/>
            <ac:spMk id="6" creationId="{C2BF372B-DCD1-4663-845E-1A5B628B8850}"/>
          </ac:spMkLst>
        </pc:spChg>
      </pc:sldChg>
      <pc:sldChg chg="modAnim">
        <pc:chgData name="Alfred De Wit" userId="700773a4a90fe82c" providerId="LiveId" clId="{E3B628C4-8127-471F-B22F-FB1988A4DB99}" dt="2021-02-02T16:42:30.645" v="934"/>
        <pc:sldMkLst>
          <pc:docMk/>
          <pc:sldMk cId="3929641641" sldId="1906"/>
        </pc:sldMkLst>
      </pc:sldChg>
      <pc:sldChg chg="addSp delSp modSp mod modAnim">
        <pc:chgData name="Alfred De Wit" userId="700773a4a90fe82c" providerId="LiveId" clId="{E3B628C4-8127-471F-B22F-FB1988A4DB99}" dt="2021-02-02T16:46:42.660" v="937"/>
        <pc:sldMkLst>
          <pc:docMk/>
          <pc:sldMk cId="1415336641" sldId="1907"/>
        </pc:sldMkLst>
        <pc:spChg chg="add del">
          <ac:chgData name="Alfred De Wit" userId="700773a4a90fe82c" providerId="LiveId" clId="{E3B628C4-8127-471F-B22F-FB1988A4DB99}" dt="2021-02-02T14:51:39.061" v="879" actId="22"/>
          <ac:spMkLst>
            <pc:docMk/>
            <pc:sldMk cId="1415336641" sldId="1907"/>
            <ac:spMk id="13" creationId="{592F2973-08A6-4F6D-A3A4-272E35B8ED8B}"/>
          </ac:spMkLst>
        </pc:spChg>
        <pc:spChg chg="add del">
          <ac:chgData name="Alfred De Wit" userId="700773a4a90fe82c" providerId="LiveId" clId="{E3B628C4-8127-471F-B22F-FB1988A4DB99}" dt="2021-02-02T14:51:54.465" v="881" actId="22"/>
          <ac:spMkLst>
            <pc:docMk/>
            <pc:sldMk cId="1415336641" sldId="1907"/>
            <ac:spMk id="15" creationId="{D97A84AE-AE8C-4FBD-A8B5-CCE52324E6DC}"/>
          </ac:spMkLst>
        </pc:spChg>
        <pc:spChg chg="add mod">
          <ac:chgData name="Alfred De Wit" userId="700773a4a90fe82c" providerId="LiveId" clId="{E3B628C4-8127-471F-B22F-FB1988A4DB99}" dt="2021-02-02T14:52:48.537" v="893" actId="14100"/>
          <ac:spMkLst>
            <pc:docMk/>
            <pc:sldMk cId="1415336641" sldId="1907"/>
            <ac:spMk id="21" creationId="{9CCB1EFD-CB42-4C14-B8D3-B63179015548}"/>
          </ac:spMkLst>
        </pc:spChg>
        <pc:picChg chg="add del mod">
          <ac:chgData name="Alfred De Wit" userId="700773a4a90fe82c" providerId="LiveId" clId="{E3B628C4-8127-471F-B22F-FB1988A4DB99}" dt="2021-02-02T14:52:32.123" v="887"/>
          <ac:picMkLst>
            <pc:docMk/>
            <pc:sldMk cId="1415336641" sldId="1907"/>
            <ac:picMk id="5" creationId="{2C237334-F576-41C9-94BE-C797FBDA220F}"/>
          </ac:picMkLst>
        </pc:picChg>
      </pc:sldChg>
      <pc:sldChg chg="modSp mod">
        <pc:chgData name="Alfred De Wit" userId="700773a4a90fe82c" providerId="LiveId" clId="{E3B628C4-8127-471F-B22F-FB1988A4DB99}" dt="2021-02-02T06:28:23.616" v="138" actId="207"/>
        <pc:sldMkLst>
          <pc:docMk/>
          <pc:sldMk cId="2043282233" sldId="1908"/>
        </pc:sldMkLst>
        <pc:spChg chg="mod">
          <ac:chgData name="Alfred De Wit" userId="700773a4a90fe82c" providerId="LiveId" clId="{E3B628C4-8127-471F-B22F-FB1988A4DB99}" dt="2021-02-02T06:28:23.616" v="138" actId="207"/>
          <ac:spMkLst>
            <pc:docMk/>
            <pc:sldMk cId="2043282233" sldId="1908"/>
            <ac:spMk id="10" creationId="{5022F0D5-106D-45D4-B80A-3D20A0CBB03E}"/>
          </ac:spMkLst>
        </pc:spChg>
      </pc:sldChg>
      <pc:sldChg chg="modSp">
        <pc:chgData name="Alfred De Wit" userId="700773a4a90fe82c" providerId="LiveId" clId="{E3B628C4-8127-471F-B22F-FB1988A4DB99}" dt="2021-02-02T06:29:51.377" v="148" actId="1076"/>
        <pc:sldMkLst>
          <pc:docMk/>
          <pc:sldMk cId="3196165354" sldId="1913"/>
        </pc:sldMkLst>
        <pc:picChg chg="mod">
          <ac:chgData name="Alfred De Wit" userId="700773a4a90fe82c" providerId="LiveId" clId="{E3B628C4-8127-471F-B22F-FB1988A4DB99}" dt="2021-02-02T06:29:51.377" v="148" actId="1076"/>
          <ac:picMkLst>
            <pc:docMk/>
            <pc:sldMk cId="3196165354" sldId="1913"/>
            <ac:picMk id="1032" creationId="{8BE7DD4C-BBB2-40D9-97C6-C37BCFD26295}"/>
          </ac:picMkLst>
        </pc:picChg>
      </pc:sldChg>
      <pc:sldChg chg="del">
        <pc:chgData name="Alfred De Wit" userId="700773a4a90fe82c" providerId="LiveId" clId="{E3B628C4-8127-471F-B22F-FB1988A4DB99}" dt="2021-02-02T18:25:33.786" v="1321" actId="47"/>
        <pc:sldMkLst>
          <pc:docMk/>
          <pc:sldMk cId="3105783604" sldId="1916"/>
        </pc:sldMkLst>
      </pc:sldChg>
      <pc:sldChg chg="mod modShow">
        <pc:chgData name="Alfred De Wit" userId="700773a4a90fe82c" providerId="LiveId" clId="{E3B628C4-8127-471F-B22F-FB1988A4DB99}" dt="2021-02-02T06:08:35.085" v="53" actId="729"/>
        <pc:sldMkLst>
          <pc:docMk/>
          <pc:sldMk cId="2162139809" sldId="1917"/>
        </pc:sldMkLst>
      </pc:sldChg>
      <pc:sldChg chg="addSp delSp modSp del mod">
        <pc:chgData name="Alfred De Wit" userId="700773a4a90fe82c" providerId="LiveId" clId="{E3B628C4-8127-471F-B22F-FB1988A4DB99}" dt="2021-02-02T16:30:15.315" v="930" actId="47"/>
        <pc:sldMkLst>
          <pc:docMk/>
          <pc:sldMk cId="3942944170" sldId="1930"/>
        </pc:sldMkLst>
        <pc:spChg chg="add mod">
          <ac:chgData name="Alfred De Wit" userId="700773a4a90fe82c" providerId="LiveId" clId="{E3B628C4-8127-471F-B22F-FB1988A4DB99}" dt="2021-02-02T13:55:26.650" v="840" actId="20577"/>
          <ac:spMkLst>
            <pc:docMk/>
            <pc:sldMk cId="3942944170" sldId="1930"/>
            <ac:spMk id="8" creationId="{D1E0C073-6893-4C26-824B-4D1E92861069}"/>
          </ac:spMkLst>
        </pc:spChg>
        <pc:grpChg chg="del">
          <ac:chgData name="Alfred De Wit" userId="700773a4a90fe82c" providerId="LiveId" clId="{E3B628C4-8127-471F-B22F-FB1988A4DB99}" dt="2021-02-02T13:54:58.335" v="816" actId="478"/>
          <ac:grpSpMkLst>
            <pc:docMk/>
            <pc:sldMk cId="3942944170" sldId="1930"/>
            <ac:grpSpMk id="12" creationId="{95649710-E0AF-4240-BC69-B226C2CA5EBB}"/>
          </ac:grpSpMkLst>
        </pc:grpChg>
      </pc:sldChg>
      <pc:sldChg chg="add del">
        <pc:chgData name="Alfred De Wit" userId="700773a4a90fe82c" providerId="LiveId" clId="{E3B628C4-8127-471F-B22F-FB1988A4DB99}" dt="2021-02-02T18:25:29.390" v="1320" actId="47"/>
        <pc:sldMkLst>
          <pc:docMk/>
          <pc:sldMk cId="766070454" sldId="1931"/>
        </pc:sldMkLst>
      </pc:sldChg>
      <pc:sldChg chg="add del">
        <pc:chgData name="Alfred De Wit" userId="700773a4a90fe82c" providerId="LiveId" clId="{E3B628C4-8127-471F-B22F-FB1988A4DB99}" dt="2021-02-02T14:13:11.143" v="863"/>
        <pc:sldMkLst>
          <pc:docMk/>
          <pc:sldMk cId="2471221340" sldId="1932"/>
        </pc:sldMkLst>
      </pc:sldChg>
      <pc:sldChg chg="delSp add mod">
        <pc:chgData name="Alfred De Wit" userId="700773a4a90fe82c" providerId="LiveId" clId="{E3B628C4-8127-471F-B22F-FB1988A4DB99}" dt="2021-02-02T18:25:19.313" v="1319" actId="478"/>
        <pc:sldMkLst>
          <pc:docMk/>
          <pc:sldMk cId="3308749978" sldId="1932"/>
        </pc:sldMkLst>
        <pc:spChg chg="del">
          <ac:chgData name="Alfred De Wit" userId="700773a4a90fe82c" providerId="LiveId" clId="{E3B628C4-8127-471F-B22F-FB1988A4DB99}" dt="2021-02-02T18:25:12.758" v="1314" actId="478"/>
          <ac:spMkLst>
            <pc:docMk/>
            <pc:sldMk cId="3308749978" sldId="1932"/>
            <ac:spMk id="44" creationId="{DDF6AA33-70D1-405F-AFB9-604121031BA9}"/>
          </ac:spMkLst>
        </pc:spChg>
        <pc:spChg chg="del">
          <ac:chgData name="Alfred De Wit" userId="700773a4a90fe82c" providerId="LiveId" clId="{E3B628C4-8127-471F-B22F-FB1988A4DB99}" dt="2021-02-02T18:25:15.148" v="1316" actId="478"/>
          <ac:spMkLst>
            <pc:docMk/>
            <pc:sldMk cId="3308749978" sldId="1932"/>
            <ac:spMk id="50" creationId="{1C3982BF-DB3D-4C69-B258-3F0E083CA6A1}"/>
          </ac:spMkLst>
        </pc:spChg>
        <pc:spChg chg="del">
          <ac:chgData name="Alfred De Wit" userId="700773a4a90fe82c" providerId="LiveId" clId="{E3B628C4-8127-471F-B22F-FB1988A4DB99}" dt="2021-02-02T18:25:18.219" v="1318" actId="478"/>
          <ac:spMkLst>
            <pc:docMk/>
            <pc:sldMk cId="3308749978" sldId="1932"/>
            <ac:spMk id="53" creationId="{6F0CE248-4EEF-4D4D-804E-DE5E0FE11D28}"/>
          </ac:spMkLst>
        </pc:spChg>
        <pc:spChg chg="del">
          <ac:chgData name="Alfred De Wit" userId="700773a4a90fe82c" providerId="LiveId" clId="{E3B628C4-8127-471F-B22F-FB1988A4DB99}" dt="2021-02-02T18:25:16.195" v="1317" actId="478"/>
          <ac:spMkLst>
            <pc:docMk/>
            <pc:sldMk cId="3308749978" sldId="1932"/>
            <ac:spMk id="55" creationId="{47ADA06F-A1E5-47C4-8815-52C45D40D92C}"/>
          </ac:spMkLst>
        </pc:spChg>
        <pc:spChg chg="del">
          <ac:chgData name="Alfred De Wit" userId="700773a4a90fe82c" providerId="LiveId" clId="{E3B628C4-8127-471F-B22F-FB1988A4DB99}" dt="2021-02-02T18:25:13.976" v="1315" actId="478"/>
          <ac:spMkLst>
            <pc:docMk/>
            <pc:sldMk cId="3308749978" sldId="1932"/>
            <ac:spMk id="57" creationId="{E726AB92-59B9-4205-A818-72789BE8A358}"/>
          </ac:spMkLst>
        </pc:spChg>
        <pc:cxnChg chg="del">
          <ac:chgData name="Alfred De Wit" userId="700773a4a90fe82c" providerId="LiveId" clId="{E3B628C4-8127-471F-B22F-FB1988A4DB99}" dt="2021-02-02T18:25:19.313" v="1319" actId="478"/>
          <ac:cxnSpMkLst>
            <pc:docMk/>
            <pc:sldMk cId="3308749978" sldId="1932"/>
            <ac:cxnSpMk id="60" creationId="{828838C2-54B2-4B05-8B11-2CB21F9DABEF}"/>
          </ac:cxnSpMkLst>
        </pc:cxnChg>
      </pc:sldChg>
    </pc:docChg>
  </pc:docChgLst>
  <pc:docChgLst>
    <pc:chgData name="Alfred De Wit" userId="700773a4a90fe82c" providerId="LiveId" clId="{21CD3C12-A66F-4844-8CA5-4F38E39AB05B}"/>
    <pc:docChg chg="undo custSel addSld delSld modSld">
      <pc:chgData name="Alfred De Wit" userId="700773a4a90fe82c" providerId="LiveId" clId="{21CD3C12-A66F-4844-8CA5-4F38E39AB05B}" dt="2021-01-29T15:43:49.007" v="877" actId="20577"/>
      <pc:docMkLst>
        <pc:docMk/>
      </pc:docMkLst>
      <pc:sldChg chg="modSp mod">
        <pc:chgData name="Alfred De Wit" userId="700773a4a90fe82c" providerId="LiveId" clId="{21CD3C12-A66F-4844-8CA5-4F38E39AB05B}" dt="2021-01-29T15:43:49.007" v="877" actId="20577"/>
        <pc:sldMkLst>
          <pc:docMk/>
          <pc:sldMk cId="301994175" sldId="296"/>
        </pc:sldMkLst>
        <pc:graphicFrameChg chg="mod modGraphic">
          <ac:chgData name="Alfred De Wit" userId="700773a4a90fe82c" providerId="LiveId" clId="{21CD3C12-A66F-4844-8CA5-4F38E39AB05B}" dt="2021-01-29T15:43:49.007" v="877" actId="20577"/>
          <ac:graphicFrameMkLst>
            <pc:docMk/>
            <pc:sldMk cId="301994175" sldId="296"/>
            <ac:graphicFrameMk id="5" creationId="{4041B899-ED82-463B-A82A-FCBC07C1DA4F}"/>
          </ac:graphicFrameMkLst>
        </pc:graphicFrameChg>
      </pc:sldChg>
      <pc:sldChg chg="addSp delSp modSp mod modAnim">
        <pc:chgData name="Alfred De Wit" userId="700773a4a90fe82c" providerId="LiveId" clId="{21CD3C12-A66F-4844-8CA5-4F38E39AB05B}" dt="2021-01-29T14:28:33.065" v="548" actId="478"/>
        <pc:sldMkLst>
          <pc:docMk/>
          <pc:sldMk cId="3640936164" sldId="301"/>
        </pc:sldMkLst>
        <pc:spChg chg="add del mod">
          <ac:chgData name="Alfred De Wit" userId="700773a4a90fe82c" providerId="LiveId" clId="{21CD3C12-A66F-4844-8CA5-4F38E39AB05B}" dt="2021-01-29T14:23:44.908" v="529" actId="478"/>
          <ac:spMkLst>
            <pc:docMk/>
            <pc:sldMk cId="3640936164" sldId="301"/>
            <ac:spMk id="3" creationId="{60CBC7D1-2C8A-467C-8D1E-68582BA329D9}"/>
          </ac:spMkLst>
        </pc:spChg>
        <pc:spChg chg="mod">
          <ac:chgData name="Alfred De Wit" userId="700773a4a90fe82c" providerId="LiveId" clId="{21CD3C12-A66F-4844-8CA5-4F38E39AB05B}" dt="2021-01-29T14:23:07.629" v="527" actId="14100"/>
          <ac:spMkLst>
            <pc:docMk/>
            <pc:sldMk cId="3640936164" sldId="301"/>
            <ac:spMk id="8" creationId="{B381750F-7ACB-49E5-842C-0055FC91A16E}"/>
          </ac:spMkLst>
        </pc:spChg>
        <pc:spChg chg="mod">
          <ac:chgData name="Alfred De Wit" userId="700773a4a90fe82c" providerId="LiveId" clId="{21CD3C12-A66F-4844-8CA5-4F38E39AB05B}" dt="2021-01-29T14:23:43.250" v="528" actId="6549"/>
          <ac:spMkLst>
            <pc:docMk/>
            <pc:sldMk cId="3640936164" sldId="301"/>
            <ac:spMk id="9" creationId="{C5779A62-829E-45A2-9F03-4B3EF0B3F853}"/>
          </ac:spMkLst>
        </pc:spChg>
        <pc:spChg chg="mod">
          <ac:chgData name="Alfred De Wit" userId="700773a4a90fe82c" providerId="LiveId" clId="{21CD3C12-A66F-4844-8CA5-4F38E39AB05B}" dt="2021-01-29T07:17:57.857" v="11" actId="403"/>
          <ac:spMkLst>
            <pc:docMk/>
            <pc:sldMk cId="3640936164" sldId="301"/>
            <ac:spMk id="14" creationId="{C65EDF9D-318A-4C16-A7E5-964D4B25A527}"/>
          </ac:spMkLst>
        </pc:spChg>
        <pc:grpChg chg="del">
          <ac:chgData name="Alfred De Wit" userId="700773a4a90fe82c" providerId="LiveId" clId="{21CD3C12-A66F-4844-8CA5-4F38E39AB05B}" dt="2021-01-29T14:28:33.065" v="548" actId="478"/>
          <ac:grpSpMkLst>
            <pc:docMk/>
            <pc:sldMk cId="3640936164" sldId="301"/>
            <ac:grpSpMk id="12" creationId="{95649710-E0AF-4240-BC69-B226C2CA5EBB}"/>
          </ac:grpSpMkLst>
        </pc:grpChg>
        <pc:picChg chg="mod">
          <ac:chgData name="Alfred De Wit" userId="700773a4a90fe82c" providerId="LiveId" clId="{21CD3C12-A66F-4844-8CA5-4F38E39AB05B}" dt="2021-01-29T07:18:39.316" v="16" actId="14100"/>
          <ac:picMkLst>
            <pc:docMk/>
            <pc:sldMk cId="3640936164" sldId="301"/>
            <ac:picMk id="7" creationId="{5D25DC30-C0D5-415F-BD02-03F62A834B03}"/>
          </ac:picMkLst>
        </pc:picChg>
      </pc:sldChg>
      <pc:sldChg chg="delSp mod">
        <pc:chgData name="Alfred De Wit" userId="700773a4a90fe82c" providerId="LiveId" clId="{21CD3C12-A66F-4844-8CA5-4F38E39AB05B}" dt="2021-01-29T14:28:35.733" v="549" actId="478"/>
        <pc:sldMkLst>
          <pc:docMk/>
          <pc:sldMk cId="568699135" sldId="302"/>
        </pc:sldMkLst>
        <pc:grpChg chg="del">
          <ac:chgData name="Alfred De Wit" userId="700773a4a90fe82c" providerId="LiveId" clId="{21CD3C12-A66F-4844-8CA5-4F38E39AB05B}" dt="2021-01-29T14:28:35.733" v="549" actId="478"/>
          <ac:grpSpMkLst>
            <pc:docMk/>
            <pc:sldMk cId="568699135" sldId="302"/>
            <ac:grpSpMk id="9" creationId="{067C6416-CD82-4A0C-913F-658ACBA3DF8F}"/>
          </ac:grpSpMkLst>
        </pc:grpChg>
      </pc:sldChg>
      <pc:sldChg chg="delSp modSp mod">
        <pc:chgData name="Alfred De Wit" userId="700773a4a90fe82c" providerId="LiveId" clId="{21CD3C12-A66F-4844-8CA5-4F38E39AB05B}" dt="2021-01-29T14:28:44.234" v="551" actId="478"/>
        <pc:sldMkLst>
          <pc:docMk/>
          <pc:sldMk cId="1779101753" sldId="303"/>
        </pc:sldMkLst>
        <pc:spChg chg="mod">
          <ac:chgData name="Alfred De Wit" userId="700773a4a90fe82c" providerId="LiveId" clId="{21CD3C12-A66F-4844-8CA5-4F38E39AB05B}" dt="2021-01-29T14:28:42.888" v="550" actId="6549"/>
          <ac:spMkLst>
            <pc:docMk/>
            <pc:sldMk cId="1779101753" sldId="303"/>
            <ac:spMk id="16" creationId="{D3694068-ECE6-4AC9-A44C-09D69E863220}"/>
          </ac:spMkLst>
        </pc:spChg>
        <pc:grpChg chg="del">
          <ac:chgData name="Alfred De Wit" userId="700773a4a90fe82c" providerId="LiveId" clId="{21CD3C12-A66F-4844-8CA5-4F38E39AB05B}" dt="2021-01-29T14:28:44.234" v="551" actId="478"/>
          <ac:grpSpMkLst>
            <pc:docMk/>
            <pc:sldMk cId="1779101753" sldId="303"/>
            <ac:grpSpMk id="13" creationId="{32A67B2F-CEF5-4B29-A099-D31AC4E98F93}"/>
          </ac:grpSpMkLst>
        </pc:grpChg>
      </pc:sldChg>
      <pc:sldChg chg="delSp mod">
        <pc:chgData name="Alfred De Wit" userId="700773a4a90fe82c" providerId="LiveId" clId="{21CD3C12-A66F-4844-8CA5-4F38E39AB05B}" dt="2021-01-29T14:28:57.306" v="552" actId="478"/>
        <pc:sldMkLst>
          <pc:docMk/>
          <pc:sldMk cId="1503191767" sldId="304"/>
        </pc:sldMkLst>
        <pc:grpChg chg="del">
          <ac:chgData name="Alfred De Wit" userId="700773a4a90fe82c" providerId="LiveId" clId="{21CD3C12-A66F-4844-8CA5-4F38E39AB05B}" dt="2021-01-29T14:28:57.306" v="552" actId="478"/>
          <ac:grpSpMkLst>
            <pc:docMk/>
            <pc:sldMk cId="1503191767" sldId="304"/>
            <ac:grpSpMk id="11" creationId="{1588BCF3-4A9A-406E-A0A7-DF6A4C59027C}"/>
          </ac:grpSpMkLst>
        </pc:grpChg>
      </pc:sldChg>
      <pc:sldChg chg="delSp mod">
        <pc:chgData name="Alfred De Wit" userId="700773a4a90fe82c" providerId="LiveId" clId="{21CD3C12-A66F-4844-8CA5-4F38E39AB05B}" dt="2021-01-29T14:33:41.849" v="708" actId="478"/>
        <pc:sldMkLst>
          <pc:docMk/>
          <pc:sldMk cId="440630384" sldId="305"/>
        </pc:sldMkLst>
        <pc:grpChg chg="del">
          <ac:chgData name="Alfred De Wit" userId="700773a4a90fe82c" providerId="LiveId" clId="{21CD3C12-A66F-4844-8CA5-4F38E39AB05B}" dt="2021-01-29T14:33:41.849" v="708" actId="478"/>
          <ac:grpSpMkLst>
            <pc:docMk/>
            <pc:sldMk cId="440630384" sldId="305"/>
            <ac:grpSpMk id="9" creationId="{D6765D48-940A-4D30-8938-4B2676CBC132}"/>
          </ac:grpSpMkLst>
        </pc:grpChg>
      </pc:sldChg>
      <pc:sldChg chg="addSp mod">
        <pc:chgData name="Alfred De Wit" userId="700773a4a90fe82c" providerId="LiveId" clId="{21CD3C12-A66F-4844-8CA5-4F38E39AB05B}" dt="2021-01-29T14:53:11.253" v="794" actId="11529"/>
        <pc:sldMkLst>
          <pc:docMk/>
          <pc:sldMk cId="3779985150" sldId="328"/>
        </pc:sldMkLst>
        <pc:spChg chg="add">
          <ac:chgData name="Alfred De Wit" userId="700773a4a90fe82c" providerId="LiveId" clId="{21CD3C12-A66F-4844-8CA5-4F38E39AB05B}" dt="2021-01-29T14:53:11.253" v="794" actId="11529"/>
          <ac:spMkLst>
            <pc:docMk/>
            <pc:sldMk cId="3779985150" sldId="328"/>
            <ac:spMk id="3" creationId="{98521FA7-CD7B-4DB5-A26D-28EBABBE999E}"/>
          </ac:spMkLst>
        </pc:spChg>
      </pc:sldChg>
      <pc:sldChg chg="addSp modSp mod">
        <pc:chgData name="Alfred De Wit" userId="700773a4a90fe82c" providerId="LiveId" clId="{21CD3C12-A66F-4844-8CA5-4F38E39AB05B}" dt="2021-01-29T14:52:59.575" v="793" actId="11529"/>
        <pc:sldMkLst>
          <pc:docMk/>
          <pc:sldMk cId="719093243" sldId="330"/>
        </pc:sldMkLst>
        <pc:spChg chg="add">
          <ac:chgData name="Alfred De Wit" userId="700773a4a90fe82c" providerId="LiveId" clId="{21CD3C12-A66F-4844-8CA5-4F38E39AB05B}" dt="2021-01-29T14:52:59.575" v="793" actId="11529"/>
          <ac:spMkLst>
            <pc:docMk/>
            <pc:sldMk cId="719093243" sldId="330"/>
            <ac:spMk id="3" creationId="{2BEE0668-5EBE-4F7D-8E66-D71827042DF4}"/>
          </ac:spMkLst>
        </pc:spChg>
        <pc:picChg chg="mod">
          <ac:chgData name="Alfred De Wit" userId="700773a4a90fe82c" providerId="LiveId" clId="{21CD3C12-A66F-4844-8CA5-4F38E39AB05B}" dt="2021-01-29T14:51:38.165" v="792" actId="688"/>
          <ac:picMkLst>
            <pc:docMk/>
            <pc:sldMk cId="719093243" sldId="330"/>
            <ac:picMk id="17" creationId="{E56BDA62-C997-4086-8F2B-287CF70FF03E}"/>
          </ac:picMkLst>
        </pc:picChg>
      </pc:sldChg>
      <pc:sldChg chg="addSp modSp mod">
        <pc:chgData name="Alfred De Wit" userId="700773a4a90fe82c" providerId="LiveId" clId="{21CD3C12-A66F-4844-8CA5-4F38E39AB05B}" dt="2021-01-29T14:32:57.883" v="707" actId="20577"/>
        <pc:sldMkLst>
          <pc:docMk/>
          <pc:sldMk cId="4049716844" sldId="331"/>
        </pc:sldMkLst>
        <pc:spChg chg="mod">
          <ac:chgData name="Alfred De Wit" userId="700773a4a90fe82c" providerId="LiveId" clId="{21CD3C12-A66F-4844-8CA5-4F38E39AB05B}" dt="2021-01-29T07:16:49.788" v="0" actId="6549"/>
          <ac:spMkLst>
            <pc:docMk/>
            <pc:sldMk cId="4049716844" sldId="331"/>
            <ac:spMk id="2" creationId="{E914D526-7C0F-F544-8803-E57D714114D4}"/>
          </ac:spMkLst>
        </pc:spChg>
        <pc:spChg chg="add mod">
          <ac:chgData name="Alfred De Wit" userId="700773a4a90fe82c" providerId="LiveId" clId="{21CD3C12-A66F-4844-8CA5-4F38E39AB05B}" dt="2021-01-29T07:33:12.587" v="137" actId="207"/>
          <ac:spMkLst>
            <pc:docMk/>
            <pc:sldMk cId="4049716844" sldId="331"/>
            <ac:spMk id="3" creationId="{D34B9CA1-CD0A-46EC-B3A4-76E111A0AD00}"/>
          </ac:spMkLst>
        </pc:spChg>
        <pc:spChg chg="add mod">
          <ac:chgData name="Alfred De Wit" userId="700773a4a90fe82c" providerId="LiveId" clId="{21CD3C12-A66F-4844-8CA5-4F38E39AB05B}" dt="2021-01-29T14:32:57.883" v="707" actId="20577"/>
          <ac:spMkLst>
            <pc:docMk/>
            <pc:sldMk cId="4049716844" sldId="331"/>
            <ac:spMk id="6" creationId="{31D6BB4F-B648-4E28-B875-4C026AD6FD47}"/>
          </ac:spMkLst>
        </pc:spChg>
      </pc:sldChg>
      <pc:sldChg chg="modSp mod">
        <pc:chgData name="Alfred De Wit" userId="700773a4a90fe82c" providerId="LiveId" clId="{21CD3C12-A66F-4844-8CA5-4F38E39AB05B}" dt="2021-01-29T14:38:10.659" v="711" actId="1036"/>
        <pc:sldMkLst>
          <pc:docMk/>
          <pc:sldMk cId="145163423" sldId="346"/>
        </pc:sldMkLst>
        <pc:picChg chg="mod">
          <ac:chgData name="Alfred De Wit" userId="700773a4a90fe82c" providerId="LiveId" clId="{21CD3C12-A66F-4844-8CA5-4F38E39AB05B}" dt="2021-01-29T14:38:10.659" v="711" actId="1036"/>
          <ac:picMkLst>
            <pc:docMk/>
            <pc:sldMk cId="145163423" sldId="346"/>
            <ac:picMk id="9" creationId="{8C34F6DE-7D0E-45D5-91AA-488D627B83EA}"/>
          </ac:picMkLst>
        </pc:picChg>
      </pc:sldChg>
      <pc:sldChg chg="addSp delSp modSp mod delAnim modAnim">
        <pc:chgData name="Alfred De Wit" userId="700773a4a90fe82c" providerId="LiveId" clId="{21CD3C12-A66F-4844-8CA5-4F38E39AB05B}" dt="2021-01-29T14:28:12.509" v="547" actId="208"/>
        <pc:sldMkLst>
          <pc:docMk/>
          <pc:sldMk cId="2405816431" sldId="347"/>
        </pc:sldMkLst>
        <pc:spChg chg="del mod">
          <ac:chgData name="Alfred De Wit" userId="700773a4a90fe82c" providerId="LiveId" clId="{21CD3C12-A66F-4844-8CA5-4F38E39AB05B}" dt="2021-01-29T14:26:46.204" v="539" actId="478"/>
          <ac:spMkLst>
            <pc:docMk/>
            <pc:sldMk cId="2405816431" sldId="347"/>
            <ac:spMk id="22" creationId="{9E6E7770-C85B-43D1-A061-31DDE0DA957C}"/>
          </ac:spMkLst>
        </pc:spChg>
        <pc:spChg chg="add mod">
          <ac:chgData name="Alfred De Wit" userId="700773a4a90fe82c" providerId="LiveId" clId="{21CD3C12-A66F-4844-8CA5-4F38E39AB05B}" dt="2021-01-29T14:27:11.330" v="543" actId="1076"/>
          <ac:spMkLst>
            <pc:docMk/>
            <pc:sldMk cId="2405816431" sldId="347"/>
            <ac:spMk id="35" creationId="{FBDF93CA-4384-4DFF-B8A2-385656DE958E}"/>
          </ac:spMkLst>
        </pc:spChg>
        <pc:spChg chg="mod">
          <ac:chgData name="Alfred De Wit" userId="700773a4a90fe82c" providerId="LiveId" clId="{21CD3C12-A66F-4844-8CA5-4F38E39AB05B}" dt="2021-01-29T14:27:47.204" v="546" actId="208"/>
          <ac:spMkLst>
            <pc:docMk/>
            <pc:sldMk cId="2405816431" sldId="347"/>
            <ac:spMk id="46" creationId="{BDA536AD-F637-4833-9471-1DCC16593ED4}"/>
          </ac:spMkLst>
        </pc:spChg>
        <pc:picChg chg="mod">
          <ac:chgData name="Alfred De Wit" userId="700773a4a90fe82c" providerId="LiveId" clId="{21CD3C12-A66F-4844-8CA5-4F38E39AB05B}" dt="2021-01-29T14:25:30.899" v="532" actId="207"/>
          <ac:picMkLst>
            <pc:docMk/>
            <pc:sldMk cId="2405816431" sldId="347"/>
            <ac:picMk id="15" creationId="{79173723-85E9-4119-99D7-1ADD7523342C}"/>
          </ac:picMkLst>
        </pc:picChg>
        <pc:picChg chg="add del">
          <ac:chgData name="Alfred De Wit" userId="700773a4a90fe82c" providerId="LiveId" clId="{21CD3C12-A66F-4844-8CA5-4F38E39AB05B}" dt="2021-01-29T14:26:55.054" v="541"/>
          <ac:picMkLst>
            <pc:docMk/>
            <pc:sldMk cId="2405816431" sldId="347"/>
            <ac:picMk id="2050" creationId="{14112FDC-3BE5-4B16-94A3-8F354DAA6505}"/>
          </ac:picMkLst>
        </pc:picChg>
        <pc:cxnChg chg="mod">
          <ac:chgData name="Alfred De Wit" userId="700773a4a90fe82c" providerId="LiveId" clId="{21CD3C12-A66F-4844-8CA5-4F38E39AB05B}" dt="2021-01-29T14:28:12.509" v="547" actId="208"/>
          <ac:cxnSpMkLst>
            <pc:docMk/>
            <pc:sldMk cId="2405816431" sldId="347"/>
            <ac:cxnSpMk id="6" creationId="{6D6017F2-5DED-4B86-A624-9903A96F139A}"/>
          </ac:cxnSpMkLst>
        </pc:cxnChg>
      </pc:sldChg>
      <pc:sldChg chg="modSp del mod">
        <pc:chgData name="Alfred De Wit" userId="700773a4a90fe82c" providerId="LiveId" clId="{21CD3C12-A66F-4844-8CA5-4F38E39AB05B}" dt="2021-01-29T15:33:43.470" v="820" actId="2696"/>
        <pc:sldMkLst>
          <pc:docMk/>
          <pc:sldMk cId="3931831912" sldId="355"/>
        </pc:sldMkLst>
        <pc:spChg chg="mod">
          <ac:chgData name="Alfred De Wit" userId="700773a4a90fe82c" providerId="LiveId" clId="{21CD3C12-A66F-4844-8CA5-4F38E39AB05B}" dt="2021-01-29T07:28:28.967" v="135" actId="20577"/>
          <ac:spMkLst>
            <pc:docMk/>
            <pc:sldMk cId="3931831912" sldId="355"/>
            <ac:spMk id="3" creationId="{B2DB9C1F-74FF-4218-AC3B-09FBA9E6256F}"/>
          </ac:spMkLst>
        </pc:spChg>
        <pc:spChg chg="mod">
          <ac:chgData name="Alfred De Wit" userId="700773a4a90fe82c" providerId="LiveId" clId="{21CD3C12-A66F-4844-8CA5-4F38E39AB05B}" dt="2021-01-29T07:20:33.205" v="48" actId="6549"/>
          <ac:spMkLst>
            <pc:docMk/>
            <pc:sldMk cId="3931831912" sldId="355"/>
            <ac:spMk id="27" creationId="{0F417E78-121F-4AD5-9B09-531205208F64}"/>
          </ac:spMkLst>
        </pc:spChg>
      </pc:sldChg>
      <pc:sldChg chg="addSp modSp mod">
        <pc:chgData name="Alfred De Wit" userId="700773a4a90fe82c" providerId="LiveId" clId="{21CD3C12-A66F-4844-8CA5-4F38E39AB05B}" dt="2021-01-29T14:55:03.023" v="797" actId="1036"/>
        <pc:sldMkLst>
          <pc:docMk/>
          <pc:sldMk cId="22730365" sldId="357"/>
        </pc:sldMkLst>
        <pc:spChg chg="add mod">
          <ac:chgData name="Alfred De Wit" userId="700773a4a90fe82c" providerId="LiveId" clId="{21CD3C12-A66F-4844-8CA5-4F38E39AB05B}" dt="2021-01-29T14:55:03.023" v="797" actId="1036"/>
          <ac:spMkLst>
            <pc:docMk/>
            <pc:sldMk cId="22730365" sldId="357"/>
            <ac:spMk id="3" creationId="{67EC063E-3835-44B2-98C8-9D4C5BA1958F}"/>
          </ac:spMkLst>
        </pc:spChg>
      </pc:sldChg>
      <pc:sldChg chg="addSp modSp">
        <pc:chgData name="Alfred De Wit" userId="700773a4a90fe82c" providerId="LiveId" clId="{21CD3C12-A66F-4844-8CA5-4F38E39AB05B}" dt="2021-01-29T15:25:32.447" v="819" actId="14100"/>
        <pc:sldMkLst>
          <pc:docMk/>
          <pc:sldMk cId="3629490315" sldId="399"/>
        </pc:sldMkLst>
        <pc:picChg chg="add mod">
          <ac:chgData name="Alfred De Wit" userId="700773a4a90fe82c" providerId="LiveId" clId="{21CD3C12-A66F-4844-8CA5-4F38E39AB05B}" dt="2021-01-29T15:25:32.447" v="819" actId="14100"/>
          <ac:picMkLst>
            <pc:docMk/>
            <pc:sldMk cId="3629490315" sldId="399"/>
            <ac:picMk id="4098" creationId="{607A8F87-4552-4D26-B4CC-3180B46ED75A}"/>
          </ac:picMkLst>
        </pc:picChg>
      </pc:sldChg>
      <pc:sldChg chg="addSp delSp modSp mod">
        <pc:chgData name="Alfred De Wit" userId="700773a4a90fe82c" providerId="LiveId" clId="{21CD3C12-A66F-4844-8CA5-4F38E39AB05B}" dt="2021-01-29T14:30:27.689" v="596" actId="478"/>
        <pc:sldMkLst>
          <pc:docMk/>
          <pc:sldMk cId="1205580596" sldId="1905"/>
        </pc:sldMkLst>
        <pc:spChg chg="del">
          <ac:chgData name="Alfred De Wit" userId="700773a4a90fe82c" providerId="LiveId" clId="{21CD3C12-A66F-4844-8CA5-4F38E39AB05B}" dt="2021-01-29T14:30:17.586" v="595" actId="478"/>
          <ac:spMkLst>
            <pc:docMk/>
            <pc:sldMk cId="1205580596" sldId="1905"/>
            <ac:spMk id="2" creationId="{9B0468FF-166D-834C-B682-60410EB8E4E9}"/>
          </ac:spMkLst>
        </pc:spChg>
        <pc:spChg chg="add del mod">
          <ac:chgData name="Alfred De Wit" userId="700773a4a90fe82c" providerId="LiveId" clId="{21CD3C12-A66F-4844-8CA5-4F38E39AB05B}" dt="2021-01-29T14:30:27.689" v="596" actId="478"/>
          <ac:spMkLst>
            <pc:docMk/>
            <pc:sldMk cId="1205580596" sldId="1905"/>
            <ac:spMk id="5" creationId="{29D84D3C-3205-4BF4-BDE5-F8ED9317D7F0}"/>
          </ac:spMkLst>
        </pc:spChg>
        <pc:spChg chg="add mod">
          <ac:chgData name="Alfred De Wit" userId="700773a4a90fe82c" providerId="LiveId" clId="{21CD3C12-A66F-4844-8CA5-4F38E39AB05B}" dt="2021-01-29T14:30:13.212" v="594" actId="20577"/>
          <ac:spMkLst>
            <pc:docMk/>
            <pc:sldMk cId="1205580596" sldId="1905"/>
            <ac:spMk id="19" creationId="{3B1474EC-EDE1-4D85-B2E3-7BB89B80F640}"/>
          </ac:spMkLst>
        </pc:spChg>
      </pc:sldChg>
      <pc:sldChg chg="addSp delSp modSp mod">
        <pc:chgData name="Alfred De Wit" userId="700773a4a90fe82c" providerId="LiveId" clId="{21CD3C12-A66F-4844-8CA5-4F38E39AB05B}" dt="2021-01-29T14:31:34.026" v="632" actId="478"/>
        <pc:sldMkLst>
          <pc:docMk/>
          <pc:sldMk cId="3929641641" sldId="1906"/>
        </pc:sldMkLst>
        <pc:spChg chg="del">
          <ac:chgData name="Alfred De Wit" userId="700773a4a90fe82c" providerId="LiveId" clId="{21CD3C12-A66F-4844-8CA5-4F38E39AB05B}" dt="2021-01-29T14:31:32.522" v="631" actId="478"/>
          <ac:spMkLst>
            <pc:docMk/>
            <pc:sldMk cId="3929641641" sldId="1906"/>
            <ac:spMk id="3" creationId="{00000000-0000-0000-0000-000000000000}"/>
          </ac:spMkLst>
        </pc:spChg>
        <pc:spChg chg="add del mod">
          <ac:chgData name="Alfred De Wit" userId="700773a4a90fe82c" providerId="LiveId" clId="{21CD3C12-A66F-4844-8CA5-4F38E39AB05B}" dt="2021-01-29T14:31:34.026" v="632" actId="478"/>
          <ac:spMkLst>
            <pc:docMk/>
            <pc:sldMk cId="3929641641" sldId="1906"/>
            <ac:spMk id="5" creationId="{C2C5D09E-0044-43F3-85A5-1C690EF43C0B}"/>
          </ac:spMkLst>
        </pc:spChg>
        <pc:spChg chg="del">
          <ac:chgData name="Alfred De Wit" userId="700773a4a90fe82c" providerId="LiveId" clId="{21CD3C12-A66F-4844-8CA5-4F38E39AB05B}" dt="2021-01-29T14:30:36.971" v="597" actId="478"/>
          <ac:spMkLst>
            <pc:docMk/>
            <pc:sldMk cId="3929641641" sldId="1906"/>
            <ac:spMk id="22" creationId="{AC1A9FE3-F8B8-4811-879F-773B5BE370AA}"/>
          </ac:spMkLst>
        </pc:spChg>
        <pc:spChg chg="add mod">
          <ac:chgData name="Alfred De Wit" userId="700773a4a90fe82c" providerId="LiveId" clId="{21CD3C12-A66F-4844-8CA5-4F38E39AB05B}" dt="2021-01-29T14:31:29.058" v="630" actId="20577"/>
          <ac:spMkLst>
            <pc:docMk/>
            <pc:sldMk cId="3929641641" sldId="1906"/>
            <ac:spMk id="32" creationId="{2940A56C-7274-4A41-9D9E-171AC0E9D043}"/>
          </ac:spMkLst>
        </pc:spChg>
      </pc:sldChg>
      <pc:sldChg chg="addSp delSp modSp mod">
        <pc:chgData name="Alfred De Wit" userId="700773a4a90fe82c" providerId="LiveId" clId="{21CD3C12-A66F-4844-8CA5-4F38E39AB05B}" dt="2021-01-29T14:32:16.554" v="665" actId="478"/>
        <pc:sldMkLst>
          <pc:docMk/>
          <pc:sldMk cId="1415336641" sldId="1907"/>
        </pc:sldMkLst>
        <pc:spChg chg="del">
          <ac:chgData name="Alfred De Wit" userId="700773a4a90fe82c" providerId="LiveId" clId="{21CD3C12-A66F-4844-8CA5-4F38E39AB05B}" dt="2021-01-29T14:32:14.323" v="664" actId="478"/>
          <ac:spMkLst>
            <pc:docMk/>
            <pc:sldMk cId="1415336641" sldId="1907"/>
            <ac:spMk id="2" creationId="{E914D526-7C0F-F544-8803-E57D714114D4}"/>
          </ac:spMkLst>
        </pc:spChg>
        <pc:spChg chg="add del mod">
          <ac:chgData name="Alfred De Wit" userId="700773a4a90fe82c" providerId="LiveId" clId="{21CD3C12-A66F-4844-8CA5-4F38E39AB05B}" dt="2021-01-29T14:32:16.554" v="665" actId="478"/>
          <ac:spMkLst>
            <pc:docMk/>
            <pc:sldMk cId="1415336641" sldId="1907"/>
            <ac:spMk id="5" creationId="{DF99D99B-5D5D-463C-ACDC-6D57CA8C8519}"/>
          </ac:spMkLst>
        </pc:spChg>
        <pc:spChg chg="add mod">
          <ac:chgData name="Alfred De Wit" userId="700773a4a90fe82c" providerId="LiveId" clId="{21CD3C12-A66F-4844-8CA5-4F38E39AB05B}" dt="2021-01-29T14:32:09.937" v="663" actId="20577"/>
          <ac:spMkLst>
            <pc:docMk/>
            <pc:sldMk cId="1415336641" sldId="1907"/>
            <ac:spMk id="14" creationId="{F7338BD1-8B1C-417C-A11C-8C27E1921C81}"/>
          </ac:spMkLst>
        </pc:spChg>
      </pc:sldChg>
      <pc:sldChg chg="new del">
        <pc:chgData name="Alfred De Wit" userId="700773a4a90fe82c" providerId="LiveId" clId="{21CD3C12-A66F-4844-8CA5-4F38E39AB05B}" dt="2021-01-29T07:37:21.272" v="139" actId="47"/>
        <pc:sldMkLst>
          <pc:docMk/>
          <pc:sldMk cId="1722325855" sldId="1908"/>
        </pc:sldMkLst>
      </pc:sldChg>
      <pc:sldChg chg="addSp delSp modSp add mod">
        <pc:chgData name="Alfred De Wit" userId="700773a4a90fe82c" providerId="LiveId" clId="{21CD3C12-A66F-4844-8CA5-4F38E39AB05B}" dt="2021-01-29T14:49:58.228" v="789" actId="1076"/>
        <pc:sldMkLst>
          <pc:docMk/>
          <pc:sldMk cId="2043282233" sldId="1908"/>
        </pc:sldMkLst>
        <pc:spChg chg="add del mod">
          <ac:chgData name="Alfred De Wit" userId="700773a4a90fe82c" providerId="LiveId" clId="{21CD3C12-A66F-4844-8CA5-4F38E39AB05B}" dt="2021-01-29T13:10:55.448" v="468" actId="478"/>
          <ac:spMkLst>
            <pc:docMk/>
            <pc:sldMk cId="2043282233" sldId="1908"/>
            <ac:spMk id="3" creationId="{0C24FD3F-DFD2-484B-8875-CD611851FB42}"/>
          </ac:spMkLst>
        </pc:spChg>
        <pc:spChg chg="add mod">
          <ac:chgData name="Alfred De Wit" userId="700773a4a90fe82c" providerId="LiveId" clId="{21CD3C12-A66F-4844-8CA5-4F38E39AB05B}" dt="2021-01-29T13:10:35.335" v="465" actId="164"/>
          <ac:spMkLst>
            <pc:docMk/>
            <pc:sldMk cId="2043282233" sldId="1908"/>
            <ac:spMk id="4" creationId="{E2784315-A479-4B71-92B2-872408F431F0}"/>
          </ac:spMkLst>
        </pc:spChg>
        <pc:spChg chg="add mod">
          <ac:chgData name="Alfred De Wit" userId="700773a4a90fe82c" providerId="LiveId" clId="{21CD3C12-A66F-4844-8CA5-4F38E39AB05B}" dt="2021-01-29T13:10:35.335" v="465" actId="164"/>
          <ac:spMkLst>
            <pc:docMk/>
            <pc:sldMk cId="2043282233" sldId="1908"/>
            <ac:spMk id="6" creationId="{85F9EC56-A1CA-4223-B685-AF017B5987BD}"/>
          </ac:spMkLst>
        </pc:spChg>
        <pc:grpChg chg="add mod">
          <ac:chgData name="Alfred De Wit" userId="700773a4a90fe82c" providerId="LiveId" clId="{21CD3C12-A66F-4844-8CA5-4F38E39AB05B}" dt="2021-01-29T13:12:02.424" v="478" actId="1076"/>
          <ac:grpSpMkLst>
            <pc:docMk/>
            <pc:sldMk cId="2043282233" sldId="1908"/>
            <ac:grpSpMk id="9" creationId="{E607C24C-22C5-476A-8BF2-824C20E1AE1B}"/>
          </ac:grpSpMkLst>
        </pc:grpChg>
        <pc:picChg chg="add mod ord">
          <ac:chgData name="Alfred De Wit" userId="700773a4a90fe82c" providerId="LiveId" clId="{21CD3C12-A66F-4844-8CA5-4F38E39AB05B}" dt="2021-01-29T13:10:35.335" v="465" actId="164"/>
          <ac:picMkLst>
            <pc:docMk/>
            <pc:sldMk cId="2043282233" sldId="1908"/>
            <ac:picMk id="5" creationId="{987BE10F-9553-410F-AAD0-49B528DCE2C4}"/>
          </ac:picMkLst>
        </pc:picChg>
        <pc:picChg chg="add del mod">
          <ac:chgData name="Alfred De Wit" userId="700773a4a90fe82c" providerId="LiveId" clId="{21CD3C12-A66F-4844-8CA5-4F38E39AB05B}" dt="2021-01-29T13:11:59.351" v="477" actId="478"/>
          <ac:picMkLst>
            <pc:docMk/>
            <pc:sldMk cId="2043282233" sldId="1908"/>
            <ac:picMk id="8" creationId="{171A8E96-E52D-4744-A828-A33F43BA7A93}"/>
          </ac:picMkLst>
        </pc:picChg>
        <pc:picChg chg="del">
          <ac:chgData name="Alfred De Wit" userId="700773a4a90fe82c" providerId="LiveId" clId="{21CD3C12-A66F-4844-8CA5-4F38E39AB05B}" dt="2021-01-29T07:37:33.456" v="141" actId="478"/>
          <ac:picMkLst>
            <pc:docMk/>
            <pc:sldMk cId="2043282233" sldId="1908"/>
            <ac:picMk id="10" creationId="{C68C1779-7738-47EF-A80E-F052EA70ECBA}"/>
          </ac:picMkLst>
        </pc:picChg>
        <pc:picChg chg="mod">
          <ac:chgData name="Alfred De Wit" userId="700773a4a90fe82c" providerId="LiveId" clId="{21CD3C12-A66F-4844-8CA5-4F38E39AB05B}" dt="2021-01-29T13:12:17.850" v="482" actId="14100"/>
          <ac:picMkLst>
            <pc:docMk/>
            <pc:sldMk cId="2043282233" sldId="1908"/>
            <ac:picMk id="1032" creationId="{F476418C-A8DE-48F9-B7E6-9D2AF2B9EC01}"/>
          </ac:picMkLst>
        </pc:picChg>
        <pc:picChg chg="del">
          <ac:chgData name="Alfred De Wit" userId="700773a4a90fe82c" providerId="LiveId" clId="{21CD3C12-A66F-4844-8CA5-4F38E39AB05B}" dt="2021-01-29T07:40:30.516" v="177" actId="478"/>
          <ac:picMkLst>
            <pc:docMk/>
            <pc:sldMk cId="2043282233" sldId="1908"/>
            <ac:picMk id="1034" creationId="{7E4356A9-DC73-4FC8-9187-0C8C2CBEA583}"/>
          </ac:picMkLst>
        </pc:picChg>
        <pc:picChg chg="del mod">
          <ac:chgData name="Alfred De Wit" userId="700773a4a90fe82c" providerId="LiveId" clId="{21CD3C12-A66F-4844-8CA5-4F38E39AB05B}" dt="2021-01-29T14:48:58.663" v="784" actId="478"/>
          <ac:picMkLst>
            <pc:docMk/>
            <pc:sldMk cId="2043282233" sldId="1908"/>
            <ac:picMk id="1036" creationId="{CFF1F4F4-F47E-4603-A434-296B1BB69504}"/>
          </ac:picMkLst>
        </pc:picChg>
        <pc:picChg chg="del">
          <ac:chgData name="Alfred De Wit" userId="700773a4a90fe82c" providerId="LiveId" clId="{21CD3C12-A66F-4844-8CA5-4F38E39AB05B}" dt="2021-01-29T07:40:29.206" v="176" actId="478"/>
          <ac:picMkLst>
            <pc:docMk/>
            <pc:sldMk cId="2043282233" sldId="1908"/>
            <ac:picMk id="1038" creationId="{F3F27467-6B14-4696-A8E0-A4DF7F86ED66}"/>
          </ac:picMkLst>
        </pc:picChg>
        <pc:picChg chg="add mod">
          <ac:chgData name="Alfred De Wit" userId="700773a4a90fe82c" providerId="LiveId" clId="{21CD3C12-A66F-4844-8CA5-4F38E39AB05B}" dt="2021-01-29T14:49:58.228" v="789" actId="1076"/>
          <ac:picMkLst>
            <pc:docMk/>
            <pc:sldMk cId="2043282233" sldId="1908"/>
            <ac:picMk id="3074" creationId="{10413315-BA47-46B5-8D7F-4665528C86A2}"/>
          </ac:picMkLst>
        </pc:picChg>
      </pc:sldChg>
      <pc:sldChg chg="delSp add del mod">
        <pc:chgData name="Alfred De Wit" userId="700773a4a90fe82c" providerId="LiveId" clId="{21CD3C12-A66F-4844-8CA5-4F38E39AB05B}" dt="2021-01-29T07:43:09.026" v="206" actId="47"/>
        <pc:sldMkLst>
          <pc:docMk/>
          <pc:sldMk cId="161544263" sldId="1909"/>
        </pc:sldMkLst>
        <pc:picChg chg="del">
          <ac:chgData name="Alfred De Wit" userId="700773a4a90fe82c" providerId="LiveId" clId="{21CD3C12-A66F-4844-8CA5-4F38E39AB05B}" dt="2021-01-29T07:42:28.625" v="180" actId="478"/>
          <ac:picMkLst>
            <pc:docMk/>
            <pc:sldMk cId="161544263" sldId="1909"/>
            <ac:picMk id="5" creationId="{987BE10F-9553-410F-AAD0-49B528DCE2C4}"/>
          </ac:picMkLst>
        </pc:picChg>
      </pc:sldChg>
      <pc:sldChg chg="addSp delSp modSp add del mod">
        <pc:chgData name="Alfred De Wit" userId="700773a4a90fe82c" providerId="LiveId" clId="{21CD3C12-A66F-4844-8CA5-4F38E39AB05B}" dt="2021-01-29T14:47:42.504" v="783" actId="47"/>
        <pc:sldMkLst>
          <pc:docMk/>
          <pc:sldMk cId="436902514" sldId="1910"/>
        </pc:sldMkLst>
        <pc:spChg chg="mod">
          <ac:chgData name="Alfred De Wit" userId="700773a4a90fe82c" providerId="LiveId" clId="{21CD3C12-A66F-4844-8CA5-4F38E39AB05B}" dt="2021-01-29T07:42:53.311" v="205" actId="20577"/>
          <ac:spMkLst>
            <pc:docMk/>
            <pc:sldMk cId="436902514" sldId="1910"/>
            <ac:spMk id="3" creationId="{0C24FD3F-DFD2-484B-8875-CD611851FB42}"/>
          </ac:spMkLst>
        </pc:spChg>
        <pc:picChg chg="del mod">
          <ac:chgData name="Alfred De Wit" userId="700773a4a90fe82c" providerId="LiveId" clId="{21CD3C12-A66F-4844-8CA5-4F38E39AB05B}" dt="2021-01-29T13:06:26.505" v="462" actId="478"/>
          <ac:picMkLst>
            <pc:docMk/>
            <pc:sldMk cId="436902514" sldId="1910"/>
            <ac:picMk id="5" creationId="{987BE10F-9553-410F-AAD0-49B528DCE2C4}"/>
          </ac:picMkLst>
        </pc:picChg>
        <pc:picChg chg="add mod">
          <ac:chgData name="Alfred De Wit" userId="700773a4a90fe82c" providerId="LiveId" clId="{21CD3C12-A66F-4844-8CA5-4F38E39AB05B}" dt="2021-01-29T13:14:05.582" v="484" actId="1076"/>
          <ac:picMkLst>
            <pc:docMk/>
            <pc:sldMk cId="436902514" sldId="1910"/>
            <ac:picMk id="6" creationId="{75457100-EC86-48AE-9742-571CB5E20094}"/>
          </ac:picMkLst>
        </pc:picChg>
        <pc:picChg chg="add mod">
          <ac:chgData name="Alfred De Wit" userId="700773a4a90fe82c" providerId="LiveId" clId="{21CD3C12-A66F-4844-8CA5-4F38E39AB05B}" dt="2021-01-29T13:14:56.991" v="486" actId="1076"/>
          <ac:picMkLst>
            <pc:docMk/>
            <pc:sldMk cId="436902514" sldId="1910"/>
            <ac:picMk id="8" creationId="{2C6CA988-5427-46E6-9C79-B2ADFA00F91A}"/>
          </ac:picMkLst>
        </pc:picChg>
        <pc:picChg chg="del">
          <ac:chgData name="Alfred De Wit" userId="700773a4a90fe82c" providerId="LiveId" clId="{21CD3C12-A66F-4844-8CA5-4F38E39AB05B}" dt="2021-01-29T07:42:36.466" v="183" actId="478"/>
          <ac:picMkLst>
            <pc:docMk/>
            <pc:sldMk cId="436902514" sldId="1910"/>
            <ac:picMk id="1032" creationId="{F476418C-A8DE-48F9-B7E6-9D2AF2B9EC01}"/>
          </ac:picMkLst>
        </pc:picChg>
        <pc:picChg chg="del">
          <ac:chgData name="Alfred De Wit" userId="700773a4a90fe82c" providerId="LiveId" clId="{21CD3C12-A66F-4844-8CA5-4F38E39AB05B}" dt="2021-01-29T07:42:37.676" v="184" actId="478"/>
          <ac:picMkLst>
            <pc:docMk/>
            <pc:sldMk cId="436902514" sldId="1910"/>
            <ac:picMk id="1036" creationId="{CFF1F4F4-F47E-4603-A434-296B1BB69504}"/>
          </ac:picMkLst>
        </pc:picChg>
      </pc:sldChg>
      <pc:sldChg chg="addSp delSp modSp add del mod">
        <pc:chgData name="Alfred De Wit" userId="700773a4a90fe82c" providerId="LiveId" clId="{21CD3C12-A66F-4844-8CA5-4F38E39AB05B}" dt="2021-01-29T14:43:40.153" v="712" actId="47"/>
        <pc:sldMkLst>
          <pc:docMk/>
          <pc:sldMk cId="3607575130" sldId="1911"/>
        </pc:sldMkLst>
        <pc:spChg chg="mod">
          <ac:chgData name="Alfred De Wit" userId="700773a4a90fe82c" providerId="LiveId" clId="{21CD3C12-A66F-4844-8CA5-4F38E39AB05B}" dt="2021-01-29T07:44:49.118" v="253" actId="20577"/>
          <ac:spMkLst>
            <pc:docMk/>
            <pc:sldMk cId="3607575130" sldId="1911"/>
            <ac:spMk id="3" creationId="{0C24FD3F-DFD2-484B-8875-CD611851FB42}"/>
          </ac:spMkLst>
        </pc:spChg>
        <pc:picChg chg="del">
          <ac:chgData name="Alfred De Wit" userId="700773a4a90fe82c" providerId="LiveId" clId="{21CD3C12-A66F-4844-8CA5-4F38E39AB05B}" dt="2021-01-29T07:44:20.195" v="209" actId="478"/>
          <ac:picMkLst>
            <pc:docMk/>
            <pc:sldMk cId="3607575130" sldId="1911"/>
            <ac:picMk id="5" creationId="{987BE10F-9553-410F-AAD0-49B528DCE2C4}"/>
          </ac:picMkLst>
        </pc:picChg>
        <pc:picChg chg="add mod">
          <ac:chgData name="Alfred De Wit" userId="700773a4a90fe82c" providerId="LiveId" clId="{21CD3C12-A66F-4844-8CA5-4F38E39AB05B}" dt="2021-01-29T07:44:26.046" v="211" actId="1076"/>
          <ac:picMkLst>
            <pc:docMk/>
            <pc:sldMk cId="3607575130" sldId="1911"/>
            <ac:picMk id="6" creationId="{C7EC44C0-45D8-4D6C-BDCD-E933360E20A6}"/>
          </ac:picMkLst>
        </pc:picChg>
      </pc:sldChg>
      <pc:sldChg chg="addSp delSp modSp add del mod">
        <pc:chgData name="Alfred De Wit" userId="700773a4a90fe82c" providerId="LiveId" clId="{21CD3C12-A66F-4844-8CA5-4F38E39AB05B}" dt="2021-01-29T14:50:27.808" v="790" actId="2696"/>
        <pc:sldMkLst>
          <pc:docMk/>
          <pc:sldMk cId="2257367137" sldId="1912"/>
        </pc:sldMkLst>
        <pc:spChg chg="del mod">
          <ac:chgData name="Alfred De Wit" userId="700773a4a90fe82c" providerId="LiveId" clId="{21CD3C12-A66F-4844-8CA5-4F38E39AB05B}" dt="2021-01-29T14:46:51.178" v="782"/>
          <ac:spMkLst>
            <pc:docMk/>
            <pc:sldMk cId="2257367137" sldId="1912"/>
            <ac:spMk id="3" creationId="{0C24FD3F-DFD2-484B-8875-CD611851FB42}"/>
          </ac:spMkLst>
        </pc:spChg>
        <pc:spChg chg="mod">
          <ac:chgData name="Alfred De Wit" userId="700773a4a90fe82c" providerId="LiveId" clId="{21CD3C12-A66F-4844-8CA5-4F38E39AB05B}" dt="2021-01-29T14:46:43.728" v="780" actId="20577"/>
          <ac:spMkLst>
            <pc:docMk/>
            <pc:sldMk cId="2257367137" sldId="1912"/>
            <ac:spMk id="11" creationId="{C1A813D6-93C5-435A-BC7D-C0F920020847}"/>
          </ac:spMkLst>
        </pc:spChg>
        <pc:picChg chg="add mod">
          <ac:chgData name="Alfred De Wit" userId="700773a4a90fe82c" providerId="LiveId" clId="{21CD3C12-A66F-4844-8CA5-4F38E39AB05B}" dt="2021-01-29T13:21:37.561" v="502" actId="1076"/>
          <ac:picMkLst>
            <pc:docMk/>
            <pc:sldMk cId="2257367137" sldId="1912"/>
            <ac:picMk id="5" creationId="{13EEAB19-1694-45B1-B38C-163139B01192}"/>
          </ac:picMkLst>
        </pc:picChg>
        <pc:picChg chg="del">
          <ac:chgData name="Alfred De Wit" userId="700773a4a90fe82c" providerId="LiveId" clId="{21CD3C12-A66F-4844-8CA5-4F38E39AB05B}" dt="2021-01-29T07:46:28.545" v="255" actId="478"/>
          <ac:picMkLst>
            <pc:docMk/>
            <pc:sldMk cId="2257367137" sldId="1912"/>
            <ac:picMk id="6" creationId="{C7EC44C0-45D8-4D6C-BDCD-E933360E20A6}"/>
          </ac:picMkLst>
        </pc:picChg>
        <pc:picChg chg="add mod">
          <ac:chgData name="Alfred De Wit" userId="700773a4a90fe82c" providerId="LiveId" clId="{21CD3C12-A66F-4844-8CA5-4F38E39AB05B}" dt="2021-01-29T13:21:21.409" v="499" actId="14100"/>
          <ac:picMkLst>
            <pc:docMk/>
            <pc:sldMk cId="2257367137" sldId="1912"/>
            <ac:picMk id="6" creationId="{F57DF1BC-ABE3-4412-A067-6F493549B922}"/>
          </ac:picMkLst>
        </pc:picChg>
        <pc:picChg chg="add mod">
          <ac:chgData name="Alfred De Wit" userId="700773a4a90fe82c" providerId="LiveId" clId="{21CD3C12-A66F-4844-8CA5-4F38E39AB05B}" dt="2021-01-29T13:21:33.106" v="501" actId="1076"/>
          <ac:picMkLst>
            <pc:docMk/>
            <pc:sldMk cId="2257367137" sldId="1912"/>
            <ac:picMk id="8" creationId="{6F9674BD-EE9C-457B-8860-B398EA0A8800}"/>
          </ac:picMkLst>
        </pc:picChg>
      </pc:sldChg>
      <pc:sldChg chg="add">
        <pc:chgData name="Alfred De Wit" userId="700773a4a90fe82c" providerId="LiveId" clId="{21CD3C12-A66F-4844-8CA5-4F38E39AB05B}" dt="2021-01-29T14:50:38.835" v="791"/>
        <pc:sldMkLst>
          <pc:docMk/>
          <pc:sldMk cId="2620295219" sldId="1912"/>
        </pc:sldMkLst>
      </pc:sldChg>
      <pc:sldChg chg="modSp add">
        <pc:chgData name="Alfred De Wit" userId="700773a4a90fe82c" providerId="LiveId" clId="{21CD3C12-A66F-4844-8CA5-4F38E39AB05B}" dt="2021-01-29T15:13:10.984" v="816" actId="14100"/>
        <pc:sldMkLst>
          <pc:docMk/>
          <pc:sldMk cId="3196165354" sldId="1913"/>
        </pc:sldMkLst>
        <pc:picChg chg="mod">
          <ac:chgData name="Alfred De Wit" userId="700773a4a90fe82c" providerId="LiveId" clId="{21CD3C12-A66F-4844-8CA5-4F38E39AB05B}" dt="2021-01-29T14:57:11.503" v="799" actId="1035"/>
          <ac:picMkLst>
            <pc:docMk/>
            <pc:sldMk cId="3196165354" sldId="1913"/>
            <ac:picMk id="1026" creationId="{490DFA82-9C99-4C90-A2D0-B738DFA73B2D}"/>
          </ac:picMkLst>
        </pc:picChg>
        <pc:picChg chg="mod">
          <ac:chgData name="Alfred De Wit" userId="700773a4a90fe82c" providerId="LiveId" clId="{21CD3C12-A66F-4844-8CA5-4F38E39AB05B}" dt="2021-01-29T15:13:10.984" v="816" actId="14100"/>
          <ac:picMkLst>
            <pc:docMk/>
            <pc:sldMk cId="3196165354" sldId="1913"/>
            <ac:picMk id="1032" creationId="{8BE7DD4C-BBB2-40D9-97C6-C37BCFD26295}"/>
          </ac:picMkLst>
        </pc:picChg>
      </pc:sldChg>
      <pc:sldChg chg="addSp delSp modSp new del">
        <pc:chgData name="Alfred De Wit" userId="700773a4a90fe82c" providerId="LiveId" clId="{21CD3C12-A66F-4844-8CA5-4F38E39AB05B}" dt="2021-01-29T14:50:27.808" v="790" actId="2696"/>
        <pc:sldMkLst>
          <pc:docMk/>
          <pc:sldMk cId="3974586611" sldId="1913"/>
        </pc:sldMkLst>
        <pc:spChg chg="del">
          <ac:chgData name="Alfred De Wit" userId="700773a4a90fe82c" providerId="LiveId" clId="{21CD3C12-A66F-4844-8CA5-4F38E39AB05B}" dt="2021-01-29T13:23:34.604" v="510"/>
          <ac:spMkLst>
            <pc:docMk/>
            <pc:sldMk cId="3974586611" sldId="1913"/>
            <ac:spMk id="4" creationId="{C45FFE2E-4240-4AA8-99F2-D48859407D7C}"/>
          </ac:spMkLst>
        </pc:spChg>
        <pc:picChg chg="add mod">
          <ac:chgData name="Alfred De Wit" userId="700773a4a90fe82c" providerId="LiveId" clId="{21CD3C12-A66F-4844-8CA5-4F38E39AB05B}" dt="2021-01-29T13:23:18.078" v="509" actId="1076"/>
          <ac:picMkLst>
            <pc:docMk/>
            <pc:sldMk cId="3974586611" sldId="1913"/>
            <ac:picMk id="1026" creationId="{490DFA82-9C99-4C90-A2D0-B738DFA73B2D}"/>
          </ac:picMkLst>
        </pc:picChg>
        <pc:picChg chg="add mod">
          <ac:chgData name="Alfred De Wit" userId="700773a4a90fe82c" providerId="LiveId" clId="{21CD3C12-A66F-4844-8CA5-4F38E39AB05B}" dt="2021-01-29T13:44:31.461" v="526" actId="1076"/>
          <ac:picMkLst>
            <pc:docMk/>
            <pc:sldMk cId="3974586611" sldId="1913"/>
            <ac:picMk id="1028" creationId="{6259BBF0-F32A-4A21-A59D-AAE5CF84502A}"/>
          </ac:picMkLst>
        </pc:picChg>
        <pc:picChg chg="add mod">
          <ac:chgData name="Alfred De Wit" userId="700773a4a90fe82c" providerId="LiveId" clId="{21CD3C12-A66F-4844-8CA5-4F38E39AB05B}" dt="2021-01-29T13:44:27.315" v="525" actId="1076"/>
          <ac:picMkLst>
            <pc:docMk/>
            <pc:sldMk cId="3974586611" sldId="1913"/>
            <ac:picMk id="1030" creationId="{A1C366ED-F180-482F-B897-E8431C24C09E}"/>
          </ac:picMkLst>
        </pc:picChg>
        <pc:picChg chg="add mod">
          <ac:chgData name="Alfred De Wit" userId="700773a4a90fe82c" providerId="LiveId" clId="{21CD3C12-A66F-4844-8CA5-4F38E39AB05B}" dt="2021-01-29T13:44:22.848" v="523" actId="1076"/>
          <ac:picMkLst>
            <pc:docMk/>
            <pc:sldMk cId="3974586611" sldId="1913"/>
            <ac:picMk id="1032" creationId="{8BE7DD4C-BBB2-40D9-97C6-C37BCFD26295}"/>
          </ac:picMkLst>
        </pc:picChg>
        <pc:picChg chg="add mod">
          <ac:chgData name="Alfred De Wit" userId="700773a4a90fe82c" providerId="LiveId" clId="{21CD3C12-A66F-4844-8CA5-4F38E39AB05B}" dt="2021-01-29T13:44:25.426" v="524" actId="1076"/>
          <ac:picMkLst>
            <pc:docMk/>
            <pc:sldMk cId="3974586611" sldId="1913"/>
            <ac:picMk id="1034" creationId="{D0A82017-AD6E-423C-932D-0420F89A2FEB}"/>
          </ac:picMkLst>
        </pc:picChg>
      </pc:sldChg>
      <pc:sldChg chg="add del">
        <pc:chgData name="Alfred De Wit" userId="700773a4a90fe82c" providerId="LiveId" clId="{21CD3C12-A66F-4844-8CA5-4F38E39AB05B}" dt="2021-01-29T13:23:06.673" v="507"/>
        <pc:sldMkLst>
          <pc:docMk/>
          <pc:sldMk cId="1005715499" sldId="1914"/>
        </pc:sldMkLst>
      </pc:sldChg>
      <pc:sldChg chg="addSp delSp modSp new mod">
        <pc:chgData name="Alfred De Wit" userId="700773a4a90fe82c" providerId="LiveId" clId="{21CD3C12-A66F-4844-8CA5-4F38E39AB05B}" dt="2021-01-29T15:00:40.779" v="803" actId="14100"/>
        <pc:sldMkLst>
          <pc:docMk/>
          <pc:sldMk cId="2124110484" sldId="1914"/>
        </pc:sldMkLst>
        <pc:spChg chg="del">
          <ac:chgData name="Alfred De Wit" userId="700773a4a90fe82c" providerId="LiveId" clId="{21CD3C12-A66F-4844-8CA5-4F38E39AB05B}" dt="2021-01-29T15:00:34.445" v="801" actId="22"/>
          <ac:spMkLst>
            <pc:docMk/>
            <pc:sldMk cId="2124110484" sldId="1914"/>
            <ac:spMk id="4" creationId="{C22F9A38-40CA-4848-95C7-A6D94C58A298}"/>
          </ac:spMkLst>
        </pc:spChg>
        <pc:picChg chg="add mod ord">
          <ac:chgData name="Alfred De Wit" userId="700773a4a90fe82c" providerId="LiveId" clId="{21CD3C12-A66F-4844-8CA5-4F38E39AB05B}" dt="2021-01-29T15:00:40.779" v="803" actId="14100"/>
          <ac:picMkLst>
            <pc:docMk/>
            <pc:sldMk cId="2124110484" sldId="1914"/>
            <ac:picMk id="6" creationId="{A8E1DDE4-7DC1-4928-BD28-F0334A78A6AA}"/>
          </ac:picMkLst>
        </pc:picChg>
      </pc:sldChg>
      <pc:sldChg chg="addSp delSp modSp new mod">
        <pc:chgData name="Alfred De Wit" userId="700773a4a90fe82c" providerId="LiveId" clId="{21CD3C12-A66F-4844-8CA5-4F38E39AB05B}" dt="2021-01-29T15:11:07.918" v="815" actId="1076"/>
        <pc:sldMkLst>
          <pc:docMk/>
          <pc:sldMk cId="3312596535" sldId="1915"/>
        </pc:sldMkLst>
        <pc:spChg chg="del">
          <ac:chgData name="Alfred De Wit" userId="700773a4a90fe82c" providerId="LiveId" clId="{21CD3C12-A66F-4844-8CA5-4F38E39AB05B}" dt="2021-01-29T15:09:58.309" v="807" actId="22"/>
          <ac:spMkLst>
            <pc:docMk/>
            <pc:sldMk cId="3312596535" sldId="1915"/>
            <ac:spMk id="4" creationId="{FB2AF425-F7EE-4F66-A097-D91C6E833099}"/>
          </ac:spMkLst>
        </pc:spChg>
        <pc:picChg chg="add mod">
          <ac:chgData name="Alfred De Wit" userId="700773a4a90fe82c" providerId="LiveId" clId="{21CD3C12-A66F-4844-8CA5-4F38E39AB05B}" dt="2021-01-29T15:09:56.314" v="806" actId="1076"/>
          <ac:picMkLst>
            <pc:docMk/>
            <pc:sldMk cId="3312596535" sldId="1915"/>
            <ac:picMk id="6" creationId="{5F5A0252-5CF9-4567-B583-D578403CB4CF}"/>
          </ac:picMkLst>
        </pc:picChg>
        <pc:picChg chg="add mod ord">
          <ac:chgData name="Alfred De Wit" userId="700773a4a90fe82c" providerId="LiveId" clId="{21CD3C12-A66F-4844-8CA5-4F38E39AB05B}" dt="2021-01-29T15:10:01.600" v="808" actId="1076"/>
          <ac:picMkLst>
            <pc:docMk/>
            <pc:sldMk cId="3312596535" sldId="1915"/>
            <ac:picMk id="8" creationId="{A6D70F37-7F6E-43EA-BACB-3663B3F998AB}"/>
          </ac:picMkLst>
        </pc:picChg>
        <pc:picChg chg="add mod">
          <ac:chgData name="Alfred De Wit" userId="700773a4a90fe82c" providerId="LiveId" clId="{21CD3C12-A66F-4844-8CA5-4F38E39AB05B}" dt="2021-01-29T15:10:15.678" v="810" actId="1076"/>
          <ac:picMkLst>
            <pc:docMk/>
            <pc:sldMk cId="3312596535" sldId="1915"/>
            <ac:picMk id="10" creationId="{1A4F3084-A7E3-4EB4-84C0-9B34A10DD604}"/>
          </ac:picMkLst>
        </pc:picChg>
        <pc:picChg chg="add del mod">
          <ac:chgData name="Alfred De Wit" userId="700773a4a90fe82c" providerId="LiveId" clId="{21CD3C12-A66F-4844-8CA5-4F38E39AB05B}" dt="2021-01-29T15:11:04.664" v="814" actId="478"/>
          <ac:picMkLst>
            <pc:docMk/>
            <pc:sldMk cId="3312596535" sldId="1915"/>
            <ac:picMk id="12" creationId="{67BE0154-32FC-4562-941D-DB8098060B45}"/>
          </ac:picMkLst>
        </pc:picChg>
        <pc:picChg chg="add mod">
          <ac:chgData name="Alfred De Wit" userId="700773a4a90fe82c" providerId="LiveId" clId="{21CD3C12-A66F-4844-8CA5-4F38E39AB05B}" dt="2021-01-29T15:11:07.918" v="815" actId="1076"/>
          <ac:picMkLst>
            <pc:docMk/>
            <pc:sldMk cId="3312596535" sldId="1915"/>
            <ac:picMk id="14" creationId="{22382401-BA7B-4DD0-BB9B-410AC1915475}"/>
          </ac:picMkLst>
        </pc:picChg>
      </pc:sldChg>
    </pc:docChg>
  </pc:docChgLst>
  <pc:docChgLst>
    <pc:chgData name="Jan Piet" userId="be0e140d59bb1517" providerId="Windows Live" clId="Web-{D85619CA-3FF8-400D-BB99-4B8CC80EA0F2}"/>
    <pc:docChg chg="">
      <pc:chgData name="Jan Piet" userId="be0e140d59bb1517" providerId="Windows Live" clId="Web-{D85619CA-3FF8-400D-BB99-4B8CC80EA0F2}" dt="2021-02-02T13:19:31.565" v="0"/>
      <pc:docMkLst>
        <pc:docMk/>
      </pc:docMkLst>
      <pc:sldChg chg="delCm">
        <pc:chgData name="Jan Piet" userId="be0e140d59bb1517" providerId="Windows Live" clId="Web-{D85619CA-3FF8-400D-BB99-4B8CC80EA0F2}" dt="2021-02-02T13:19:31.565" v="0"/>
        <pc:sldMkLst>
          <pc:docMk/>
          <pc:sldMk cId="2405816431" sldId="347"/>
        </pc:sldMkLst>
      </pc:sldChg>
    </pc:docChg>
  </pc:docChgLst>
  <pc:docChgLst>
    <pc:chgData name="Jan Piet" userId="be0e140d59bb1517" providerId="Windows Live" clId="Web-{B6D8827A-F638-468C-9695-F2E87EEDA141}"/>
    <pc:docChg chg="modSld">
      <pc:chgData name="Jan Piet" userId="be0e140d59bb1517" providerId="Windows Live" clId="Web-{B6D8827A-F638-468C-9695-F2E87EEDA141}" dt="2021-01-27T11:58:41.265" v="2"/>
      <pc:docMkLst>
        <pc:docMk/>
      </pc:docMkLst>
      <pc:sldChg chg="addSp delSp modSp">
        <pc:chgData name="Jan Piet" userId="be0e140d59bb1517" providerId="Windows Live" clId="Web-{B6D8827A-F638-468C-9695-F2E87EEDA141}" dt="2021-01-27T11:58:41.265" v="2"/>
        <pc:sldMkLst>
          <pc:docMk/>
          <pc:sldMk cId="145163423" sldId="346"/>
        </pc:sldMkLst>
        <pc:spChg chg="add del mod">
          <ac:chgData name="Jan Piet" userId="be0e140d59bb1517" providerId="Windows Live" clId="Web-{B6D8827A-F638-468C-9695-F2E87EEDA141}" dt="2021-01-27T11:58:41.265" v="2"/>
          <ac:spMkLst>
            <pc:docMk/>
            <pc:sldMk cId="145163423" sldId="346"/>
            <ac:spMk id="2" creationId="{08835AFC-71BB-4D4A-B914-6E887E72255E}"/>
          </ac:spMkLst>
        </pc:spChg>
      </pc:sldChg>
    </pc:docChg>
  </pc:docChgLst>
  <pc:docChgLst>
    <pc:chgData name="Alfred De Wit" userId="700773a4a90fe82c" providerId="LiveId" clId="{8D34B704-8E79-41A0-BB3A-F502C6B3E2F2}"/>
    <pc:docChg chg="undo custSel addSld delSld modSld">
      <pc:chgData name="Alfred De Wit" userId="700773a4a90fe82c" providerId="LiveId" clId="{8D34B704-8E79-41A0-BB3A-F502C6B3E2F2}" dt="2021-02-01T18:31:52.526" v="590" actId="207"/>
      <pc:docMkLst>
        <pc:docMk/>
      </pc:docMkLst>
      <pc:sldChg chg="addSp delSp modSp mod delAnim modAnim">
        <pc:chgData name="Alfred De Wit" userId="700773a4a90fe82c" providerId="LiveId" clId="{8D34B704-8E79-41A0-BB3A-F502C6B3E2F2}" dt="2021-02-01T18:19:24.795" v="586" actId="1076"/>
        <pc:sldMkLst>
          <pc:docMk/>
          <pc:sldMk cId="1857261149" sldId="287"/>
        </pc:sldMkLst>
        <pc:spChg chg="mod">
          <ac:chgData name="Alfred De Wit" userId="700773a4a90fe82c" providerId="LiveId" clId="{8D34B704-8E79-41A0-BB3A-F502C6B3E2F2}" dt="2021-02-01T17:56:21.575" v="531" actId="1076"/>
          <ac:spMkLst>
            <pc:docMk/>
            <pc:sldMk cId="1857261149" sldId="287"/>
            <ac:spMk id="16" creationId="{30885604-36DD-48C3-B398-C38FDD7D1F11}"/>
          </ac:spMkLst>
        </pc:spChg>
        <pc:spChg chg="del mod">
          <ac:chgData name="Alfred De Wit" userId="700773a4a90fe82c" providerId="LiveId" clId="{8D34B704-8E79-41A0-BB3A-F502C6B3E2F2}" dt="2021-02-01T17:56:29.066" v="532" actId="478"/>
          <ac:spMkLst>
            <pc:docMk/>
            <pc:sldMk cId="1857261149" sldId="287"/>
            <ac:spMk id="17" creationId="{3393250E-C309-4383-AB9B-0748D311B5D8}"/>
          </ac:spMkLst>
        </pc:spChg>
        <pc:spChg chg="del mod">
          <ac:chgData name="Alfred De Wit" userId="700773a4a90fe82c" providerId="LiveId" clId="{8D34B704-8E79-41A0-BB3A-F502C6B3E2F2}" dt="2021-02-01T17:56:32.290" v="535" actId="478"/>
          <ac:spMkLst>
            <pc:docMk/>
            <pc:sldMk cId="1857261149" sldId="287"/>
            <ac:spMk id="18" creationId="{C386C7A1-9B38-40A0-A2EA-363948B08968}"/>
          </ac:spMkLst>
        </pc:spChg>
        <pc:spChg chg="add mod">
          <ac:chgData name="Alfred De Wit" userId="700773a4a90fe82c" providerId="LiveId" clId="{8D34B704-8E79-41A0-BB3A-F502C6B3E2F2}" dt="2021-02-01T18:19:03.941" v="583" actId="1076"/>
          <ac:spMkLst>
            <pc:docMk/>
            <pc:sldMk cId="1857261149" sldId="287"/>
            <ac:spMk id="39" creationId="{63A9E96B-6383-4E9C-AC54-3D8351CD462B}"/>
          </ac:spMkLst>
        </pc:spChg>
        <pc:cxnChg chg="del mod">
          <ac:chgData name="Alfred De Wit" userId="700773a4a90fe82c" providerId="LiveId" clId="{8D34B704-8E79-41A0-BB3A-F502C6B3E2F2}" dt="2021-02-01T17:56:31.321" v="534" actId="478"/>
          <ac:cxnSpMkLst>
            <pc:docMk/>
            <pc:sldMk cId="1857261149" sldId="287"/>
            <ac:cxnSpMk id="26" creationId="{99AD7DB2-E79F-457A-8F65-10F5A1F6269E}"/>
          </ac:cxnSpMkLst>
        </pc:cxnChg>
        <pc:cxnChg chg="del mod">
          <ac:chgData name="Alfred De Wit" userId="700773a4a90fe82c" providerId="LiveId" clId="{8D34B704-8E79-41A0-BB3A-F502C6B3E2F2}" dt="2021-02-01T17:56:01.757" v="528" actId="478"/>
          <ac:cxnSpMkLst>
            <pc:docMk/>
            <pc:sldMk cId="1857261149" sldId="287"/>
            <ac:cxnSpMk id="30" creationId="{9F8E8ABA-947E-4B49-A48F-882B03274F43}"/>
          </ac:cxnSpMkLst>
        </pc:cxnChg>
        <pc:cxnChg chg="del mod">
          <ac:chgData name="Alfred De Wit" userId="700773a4a90fe82c" providerId="LiveId" clId="{8D34B704-8E79-41A0-BB3A-F502C6B3E2F2}" dt="2021-02-01T17:56:30.372" v="533" actId="478"/>
          <ac:cxnSpMkLst>
            <pc:docMk/>
            <pc:sldMk cId="1857261149" sldId="287"/>
            <ac:cxnSpMk id="32" creationId="{E51BC99D-08BC-4E3E-8688-16B26CC8EB11}"/>
          </ac:cxnSpMkLst>
        </pc:cxnChg>
        <pc:cxnChg chg="add mod">
          <ac:chgData name="Alfred De Wit" userId="700773a4a90fe82c" providerId="LiveId" clId="{8D34B704-8E79-41A0-BB3A-F502C6B3E2F2}" dt="2021-02-01T18:19:24.795" v="586" actId="1076"/>
          <ac:cxnSpMkLst>
            <pc:docMk/>
            <pc:sldMk cId="1857261149" sldId="287"/>
            <ac:cxnSpMk id="40" creationId="{B0709383-594C-44D1-9C96-C7EF7F0E2024}"/>
          </ac:cxnSpMkLst>
        </pc:cxnChg>
      </pc:sldChg>
      <pc:sldChg chg="modSp mod">
        <pc:chgData name="Alfred De Wit" userId="700773a4a90fe82c" providerId="LiveId" clId="{8D34B704-8E79-41A0-BB3A-F502C6B3E2F2}" dt="2021-01-31T11:32:11.897" v="512" actId="170"/>
        <pc:sldMkLst>
          <pc:docMk/>
          <pc:sldMk cId="3640936164" sldId="301"/>
        </pc:sldMkLst>
        <pc:spChg chg="ord">
          <ac:chgData name="Alfred De Wit" userId="700773a4a90fe82c" providerId="LiveId" clId="{8D34B704-8E79-41A0-BB3A-F502C6B3E2F2}" dt="2021-01-31T11:32:11.897" v="512" actId="170"/>
          <ac:spMkLst>
            <pc:docMk/>
            <pc:sldMk cId="3640936164" sldId="301"/>
            <ac:spMk id="8" creationId="{B381750F-7ACB-49E5-842C-0055FC91A16E}"/>
          </ac:spMkLst>
        </pc:spChg>
      </pc:sldChg>
      <pc:sldChg chg="modSp modAnim">
        <pc:chgData name="Alfred De Wit" userId="700773a4a90fe82c" providerId="LiveId" clId="{8D34B704-8E79-41A0-BB3A-F502C6B3E2F2}" dt="2021-01-30T11:11:10.946" v="181"/>
        <pc:sldMkLst>
          <pc:docMk/>
          <pc:sldMk cId="3819208383" sldId="326"/>
        </pc:sldMkLst>
        <pc:picChg chg="mod">
          <ac:chgData name="Alfred De Wit" userId="700773a4a90fe82c" providerId="LiveId" clId="{8D34B704-8E79-41A0-BB3A-F502C6B3E2F2}" dt="2021-01-30T11:05:14.182" v="171" actId="167"/>
          <ac:picMkLst>
            <pc:docMk/>
            <pc:sldMk cId="3819208383" sldId="326"/>
            <ac:picMk id="2050" creationId="{A8983DEB-8A92-4C6C-BD2B-7BD80D671056}"/>
          </ac:picMkLst>
        </pc:picChg>
      </pc:sldChg>
      <pc:sldChg chg="modSp mod">
        <pc:chgData name="Alfred De Wit" userId="700773a4a90fe82c" providerId="LiveId" clId="{8D34B704-8E79-41A0-BB3A-F502C6B3E2F2}" dt="2021-01-30T13:10:27.064" v="265" actId="14100"/>
        <pc:sldMkLst>
          <pc:docMk/>
          <pc:sldMk cId="3779985150" sldId="328"/>
        </pc:sldMkLst>
        <pc:spChg chg="mod">
          <ac:chgData name="Alfred De Wit" userId="700773a4a90fe82c" providerId="LiveId" clId="{8D34B704-8E79-41A0-BB3A-F502C6B3E2F2}" dt="2021-01-30T13:10:27.064" v="265" actId="14100"/>
          <ac:spMkLst>
            <pc:docMk/>
            <pc:sldMk cId="3779985150" sldId="328"/>
            <ac:spMk id="3" creationId="{98521FA7-CD7B-4DB5-A26D-28EBABBE999E}"/>
          </ac:spMkLst>
        </pc:spChg>
      </pc:sldChg>
      <pc:sldChg chg="modSp mod">
        <pc:chgData name="Alfred De Wit" userId="700773a4a90fe82c" providerId="LiveId" clId="{8D34B704-8E79-41A0-BB3A-F502C6B3E2F2}" dt="2021-01-30T13:10:38.939" v="267" actId="14100"/>
        <pc:sldMkLst>
          <pc:docMk/>
          <pc:sldMk cId="719093243" sldId="330"/>
        </pc:sldMkLst>
        <pc:spChg chg="mod">
          <ac:chgData name="Alfred De Wit" userId="700773a4a90fe82c" providerId="LiveId" clId="{8D34B704-8E79-41A0-BB3A-F502C6B3E2F2}" dt="2021-01-30T13:10:38.939" v="267" actId="14100"/>
          <ac:spMkLst>
            <pc:docMk/>
            <pc:sldMk cId="719093243" sldId="330"/>
            <ac:spMk id="3" creationId="{2BEE0668-5EBE-4F7D-8E66-D71827042DF4}"/>
          </ac:spMkLst>
        </pc:spChg>
      </pc:sldChg>
      <pc:sldChg chg="addSp modSp mod">
        <pc:chgData name="Alfred De Wit" userId="700773a4a90fe82c" providerId="LiveId" clId="{8D34B704-8E79-41A0-BB3A-F502C6B3E2F2}" dt="2021-01-30T13:09:34.350" v="258" actId="14100"/>
        <pc:sldMkLst>
          <pc:docMk/>
          <pc:sldMk cId="79169555" sldId="332"/>
        </pc:sldMkLst>
        <pc:spChg chg="add mod">
          <ac:chgData name="Alfred De Wit" userId="700773a4a90fe82c" providerId="LiveId" clId="{8D34B704-8E79-41A0-BB3A-F502C6B3E2F2}" dt="2021-01-30T13:09:34.350" v="258" actId="14100"/>
          <ac:spMkLst>
            <pc:docMk/>
            <pc:sldMk cId="79169555" sldId="332"/>
            <ac:spMk id="3" creationId="{ACF60E82-D189-4C06-8C1F-1CF36E3FB730}"/>
          </ac:spMkLst>
        </pc:spChg>
      </pc:sldChg>
      <pc:sldChg chg="addSp modSp mod modAnim">
        <pc:chgData name="Alfred De Wit" userId="700773a4a90fe82c" providerId="LiveId" clId="{8D34B704-8E79-41A0-BB3A-F502C6B3E2F2}" dt="2021-02-01T18:22:48.902" v="588" actId="732"/>
        <pc:sldMkLst>
          <pc:docMk/>
          <pc:sldMk cId="799274971" sldId="337"/>
        </pc:sldMkLst>
        <pc:spChg chg="mod">
          <ac:chgData name="Alfred De Wit" userId="700773a4a90fe82c" providerId="LiveId" clId="{8D34B704-8E79-41A0-BB3A-F502C6B3E2F2}" dt="2021-01-30T14:10:29.498" v="425" actId="14100"/>
          <ac:spMkLst>
            <pc:docMk/>
            <pc:sldMk cId="799274971" sldId="337"/>
            <ac:spMk id="11" creationId="{3674F554-1DB4-4E16-9983-D6E64635302A}"/>
          </ac:spMkLst>
        </pc:spChg>
        <pc:grpChg chg="add mod">
          <ac:chgData name="Alfred De Wit" userId="700773a4a90fe82c" providerId="LiveId" clId="{8D34B704-8E79-41A0-BB3A-F502C6B3E2F2}" dt="2021-01-30T14:10:40.630" v="426" actId="164"/>
          <ac:grpSpMkLst>
            <pc:docMk/>
            <pc:sldMk cId="799274971" sldId="337"/>
            <ac:grpSpMk id="2" creationId="{C3035A04-6CBE-4D92-B919-9F64C216B1CE}"/>
          </ac:grpSpMkLst>
        </pc:grpChg>
        <pc:grpChg chg="add mod">
          <ac:chgData name="Alfred De Wit" userId="700773a4a90fe82c" providerId="LiveId" clId="{8D34B704-8E79-41A0-BB3A-F502C6B3E2F2}" dt="2021-01-30T14:10:53.106" v="429" actId="1076"/>
          <ac:grpSpMkLst>
            <pc:docMk/>
            <pc:sldMk cId="799274971" sldId="337"/>
            <ac:grpSpMk id="3" creationId="{DCADB4EC-54D9-48C5-9BC2-9B8143719B60}"/>
          </ac:grpSpMkLst>
        </pc:grpChg>
        <pc:grpChg chg="mod">
          <ac:chgData name="Alfred De Wit" userId="700773a4a90fe82c" providerId="LiveId" clId="{8D34B704-8E79-41A0-BB3A-F502C6B3E2F2}" dt="2021-01-30T14:10:40.630" v="426" actId="164"/>
          <ac:grpSpMkLst>
            <pc:docMk/>
            <pc:sldMk cId="799274971" sldId="337"/>
            <ac:grpSpMk id="5" creationId="{570BEAD5-4578-462C-BFEC-BE98976E3251}"/>
          </ac:grpSpMkLst>
        </pc:grpChg>
        <pc:grpChg chg="mod">
          <ac:chgData name="Alfred De Wit" userId="700773a4a90fe82c" providerId="LiveId" clId="{8D34B704-8E79-41A0-BB3A-F502C6B3E2F2}" dt="2021-01-30T14:10:40.630" v="426" actId="164"/>
          <ac:grpSpMkLst>
            <pc:docMk/>
            <pc:sldMk cId="799274971" sldId="337"/>
            <ac:grpSpMk id="7" creationId="{EBBDEC80-8863-4581-BFE2-A947A76D30EB}"/>
          </ac:grpSpMkLst>
        </pc:grpChg>
        <pc:picChg chg="mod modCrop">
          <ac:chgData name="Alfred De Wit" userId="700773a4a90fe82c" providerId="LiveId" clId="{8D34B704-8E79-41A0-BB3A-F502C6B3E2F2}" dt="2021-02-01T18:22:48.902" v="588" actId="732"/>
          <ac:picMkLst>
            <pc:docMk/>
            <pc:sldMk cId="799274971" sldId="337"/>
            <ac:picMk id="15" creationId="{15093863-342D-4FF1-8E29-E9B7680B495A}"/>
          </ac:picMkLst>
        </pc:picChg>
        <pc:picChg chg="mod">
          <ac:chgData name="Alfred De Wit" userId="700773a4a90fe82c" providerId="LiveId" clId="{8D34B704-8E79-41A0-BB3A-F502C6B3E2F2}" dt="2021-01-30T14:10:40.630" v="426" actId="164"/>
          <ac:picMkLst>
            <pc:docMk/>
            <pc:sldMk cId="799274971" sldId="337"/>
            <ac:picMk id="21" creationId="{84589D9D-146C-47DA-955D-1115BA520935}"/>
          </ac:picMkLst>
        </pc:picChg>
        <pc:picChg chg="mod">
          <ac:chgData name="Alfred De Wit" userId="700773a4a90fe82c" providerId="LiveId" clId="{8D34B704-8E79-41A0-BB3A-F502C6B3E2F2}" dt="2021-01-30T14:10:46.040" v="427" actId="164"/>
          <ac:picMkLst>
            <pc:docMk/>
            <pc:sldMk cId="799274971" sldId="337"/>
            <ac:picMk id="26" creationId="{6D54C198-C86C-4E55-AAD7-0C2DBED6E9A6}"/>
          </ac:picMkLst>
        </pc:picChg>
        <pc:picChg chg="mod">
          <ac:chgData name="Alfred De Wit" userId="700773a4a90fe82c" providerId="LiveId" clId="{8D34B704-8E79-41A0-BB3A-F502C6B3E2F2}" dt="2021-01-30T14:10:46.040" v="427" actId="164"/>
          <ac:picMkLst>
            <pc:docMk/>
            <pc:sldMk cId="799274971" sldId="337"/>
            <ac:picMk id="29" creationId="{6C696EEB-846B-4FC3-B630-184D9E9F0904}"/>
          </ac:picMkLst>
        </pc:picChg>
      </pc:sldChg>
      <pc:sldChg chg="addSp delSp modSp mod">
        <pc:chgData name="Alfred De Wit" userId="700773a4a90fe82c" providerId="LiveId" clId="{8D34B704-8E79-41A0-BB3A-F502C6B3E2F2}" dt="2021-01-30T14:06:50.872" v="402" actId="1076"/>
        <pc:sldMkLst>
          <pc:docMk/>
          <pc:sldMk cId="3150702332" sldId="338"/>
        </pc:sldMkLst>
        <pc:spChg chg="del">
          <ac:chgData name="Alfred De Wit" userId="700773a4a90fe82c" providerId="LiveId" clId="{8D34B704-8E79-41A0-BB3A-F502C6B3E2F2}" dt="2021-01-30T14:06:22.600" v="393" actId="478"/>
          <ac:spMkLst>
            <pc:docMk/>
            <pc:sldMk cId="3150702332" sldId="338"/>
            <ac:spMk id="3" creationId="{D49204E5-5190-4F81-9E21-4D22841B5A20}"/>
          </ac:spMkLst>
        </pc:spChg>
        <pc:spChg chg="add del mod">
          <ac:chgData name="Alfred De Wit" userId="700773a4a90fe82c" providerId="LiveId" clId="{8D34B704-8E79-41A0-BB3A-F502C6B3E2F2}" dt="2021-01-30T14:06:27.318" v="394" actId="478"/>
          <ac:spMkLst>
            <pc:docMk/>
            <pc:sldMk cId="3150702332" sldId="338"/>
            <ac:spMk id="5" creationId="{DFBCB910-A953-4DAC-B3F8-EE18945D14F7}"/>
          </ac:spMkLst>
        </pc:spChg>
        <pc:spChg chg="mod">
          <ac:chgData name="Alfred De Wit" userId="700773a4a90fe82c" providerId="LiveId" clId="{8D34B704-8E79-41A0-BB3A-F502C6B3E2F2}" dt="2021-01-30T14:01:20.981" v="373" actId="20577"/>
          <ac:spMkLst>
            <pc:docMk/>
            <pc:sldMk cId="3150702332" sldId="338"/>
            <ac:spMk id="10" creationId="{09265BFB-C3E4-47F1-947A-015F0EA75011}"/>
          </ac:spMkLst>
        </pc:spChg>
        <pc:picChg chg="mod">
          <ac:chgData name="Alfred De Wit" userId="700773a4a90fe82c" providerId="LiveId" clId="{8D34B704-8E79-41A0-BB3A-F502C6B3E2F2}" dt="2021-01-30T14:06:15.294" v="392" actId="1076"/>
          <ac:picMkLst>
            <pc:docMk/>
            <pc:sldMk cId="3150702332" sldId="338"/>
            <ac:picMk id="9" creationId="{3F75C438-A7C9-47D1-B180-90FB3F8A8D3E}"/>
          </ac:picMkLst>
        </pc:picChg>
        <pc:picChg chg="add mod">
          <ac:chgData name="Alfred De Wit" userId="700773a4a90fe82c" providerId="LiveId" clId="{8D34B704-8E79-41A0-BB3A-F502C6B3E2F2}" dt="2021-01-30T14:06:48.964" v="401" actId="1076"/>
          <ac:picMkLst>
            <pc:docMk/>
            <pc:sldMk cId="3150702332" sldId="338"/>
            <ac:picMk id="2050" creationId="{4D3059D4-B06D-4695-B6AD-16B50037F304}"/>
          </ac:picMkLst>
        </pc:picChg>
        <pc:picChg chg="add del mod">
          <ac:chgData name="Alfred De Wit" userId="700773a4a90fe82c" providerId="LiveId" clId="{8D34B704-8E79-41A0-BB3A-F502C6B3E2F2}" dt="2021-01-30T14:03:04.870" v="376" actId="478"/>
          <ac:picMkLst>
            <pc:docMk/>
            <pc:sldMk cId="3150702332" sldId="338"/>
            <ac:picMk id="2052" creationId="{096F6E23-03B3-4628-A714-C5478288BD8F}"/>
          </ac:picMkLst>
        </pc:picChg>
        <pc:picChg chg="add mod">
          <ac:chgData name="Alfred De Wit" userId="700773a4a90fe82c" providerId="LiveId" clId="{8D34B704-8E79-41A0-BB3A-F502C6B3E2F2}" dt="2021-01-30T14:06:46.750" v="400" actId="14100"/>
          <ac:picMkLst>
            <pc:docMk/>
            <pc:sldMk cId="3150702332" sldId="338"/>
            <ac:picMk id="2054" creationId="{0C251692-2FF2-4443-A42A-1A378463D104}"/>
          </ac:picMkLst>
        </pc:picChg>
        <pc:picChg chg="del mod">
          <ac:chgData name="Alfred De Wit" userId="700773a4a90fe82c" providerId="LiveId" clId="{8D34B704-8E79-41A0-BB3A-F502C6B3E2F2}" dt="2021-01-30T14:05:42.372" v="380" actId="478"/>
          <ac:picMkLst>
            <pc:docMk/>
            <pc:sldMk cId="3150702332" sldId="338"/>
            <ac:picMk id="9222" creationId="{460276A1-7BE5-4FA2-AFD4-4BB0AA2290F6}"/>
          </ac:picMkLst>
        </pc:picChg>
        <pc:picChg chg="mod">
          <ac:chgData name="Alfred De Wit" userId="700773a4a90fe82c" providerId="LiveId" clId="{8D34B704-8E79-41A0-BB3A-F502C6B3E2F2}" dt="2021-01-30T14:06:50.872" v="402" actId="1076"/>
          <ac:picMkLst>
            <pc:docMk/>
            <pc:sldMk cId="3150702332" sldId="338"/>
            <ac:picMk id="9224" creationId="{BF0D57DC-613C-4E20-9BE9-A307D8542273}"/>
          </ac:picMkLst>
        </pc:picChg>
        <pc:picChg chg="del mod">
          <ac:chgData name="Alfred De Wit" userId="700773a4a90fe82c" providerId="LiveId" clId="{8D34B704-8E79-41A0-BB3A-F502C6B3E2F2}" dt="2021-01-30T14:05:38.362" v="379" actId="478"/>
          <ac:picMkLst>
            <pc:docMk/>
            <pc:sldMk cId="3150702332" sldId="338"/>
            <ac:picMk id="9226" creationId="{39B493FB-6FC9-4E8A-BC1E-D16454D55F80}"/>
          </ac:picMkLst>
        </pc:picChg>
        <pc:picChg chg="mod">
          <ac:chgData name="Alfred De Wit" userId="700773a4a90fe82c" providerId="LiveId" clId="{8D34B704-8E79-41A0-BB3A-F502C6B3E2F2}" dt="2021-01-30T14:06:35.512" v="396" actId="1076"/>
          <ac:picMkLst>
            <pc:docMk/>
            <pc:sldMk cId="3150702332" sldId="338"/>
            <ac:picMk id="9228" creationId="{93715606-7999-4822-82CF-836353E26887}"/>
          </ac:picMkLst>
        </pc:picChg>
      </pc:sldChg>
      <pc:sldChg chg="modSp mod">
        <pc:chgData name="Alfred De Wit" userId="700773a4a90fe82c" providerId="LiveId" clId="{8D34B704-8E79-41A0-BB3A-F502C6B3E2F2}" dt="2021-01-31T11:30:13.957" v="507" actId="14100"/>
        <pc:sldMkLst>
          <pc:docMk/>
          <pc:sldMk cId="3112221772" sldId="339"/>
        </pc:sldMkLst>
        <pc:cxnChg chg="mod">
          <ac:chgData name="Alfred De Wit" userId="700773a4a90fe82c" providerId="LiveId" clId="{8D34B704-8E79-41A0-BB3A-F502C6B3E2F2}" dt="2021-01-31T11:28:49.707" v="501" actId="14100"/>
          <ac:cxnSpMkLst>
            <pc:docMk/>
            <pc:sldMk cId="3112221772" sldId="339"/>
            <ac:cxnSpMk id="27" creationId="{0944425A-47D2-4DBB-B828-137D205D722A}"/>
          </ac:cxnSpMkLst>
        </pc:cxnChg>
        <pc:cxnChg chg="mod">
          <ac:chgData name="Alfred De Wit" userId="700773a4a90fe82c" providerId="LiveId" clId="{8D34B704-8E79-41A0-BB3A-F502C6B3E2F2}" dt="2021-01-31T11:28:54.963" v="502" actId="14100"/>
          <ac:cxnSpMkLst>
            <pc:docMk/>
            <pc:sldMk cId="3112221772" sldId="339"/>
            <ac:cxnSpMk id="33" creationId="{CCC1985D-6FA3-4D7B-8020-84D55D75E52E}"/>
          </ac:cxnSpMkLst>
        </pc:cxnChg>
        <pc:cxnChg chg="mod">
          <ac:chgData name="Alfred De Wit" userId="700773a4a90fe82c" providerId="LiveId" clId="{8D34B704-8E79-41A0-BB3A-F502C6B3E2F2}" dt="2021-01-31T11:29:02.283" v="503" actId="14100"/>
          <ac:cxnSpMkLst>
            <pc:docMk/>
            <pc:sldMk cId="3112221772" sldId="339"/>
            <ac:cxnSpMk id="36" creationId="{6F7E53F0-1B9B-4EBC-B74A-B805DF91C9BB}"/>
          </ac:cxnSpMkLst>
        </pc:cxnChg>
        <pc:cxnChg chg="mod">
          <ac:chgData name="Alfred De Wit" userId="700773a4a90fe82c" providerId="LiveId" clId="{8D34B704-8E79-41A0-BB3A-F502C6B3E2F2}" dt="2021-01-31T11:29:40.616" v="505" actId="14100"/>
          <ac:cxnSpMkLst>
            <pc:docMk/>
            <pc:sldMk cId="3112221772" sldId="339"/>
            <ac:cxnSpMk id="38" creationId="{29440EDD-D4E0-47BD-8C27-8D1F65470489}"/>
          </ac:cxnSpMkLst>
        </pc:cxnChg>
        <pc:cxnChg chg="mod">
          <ac:chgData name="Alfred De Wit" userId="700773a4a90fe82c" providerId="LiveId" clId="{8D34B704-8E79-41A0-BB3A-F502C6B3E2F2}" dt="2021-01-31T11:29:54.557" v="506" actId="14100"/>
          <ac:cxnSpMkLst>
            <pc:docMk/>
            <pc:sldMk cId="3112221772" sldId="339"/>
            <ac:cxnSpMk id="46" creationId="{B9F35D9B-B2F2-491E-9BA1-F69C88CBE6C1}"/>
          </ac:cxnSpMkLst>
        </pc:cxnChg>
        <pc:cxnChg chg="mod">
          <ac:chgData name="Alfred De Wit" userId="700773a4a90fe82c" providerId="LiveId" clId="{8D34B704-8E79-41A0-BB3A-F502C6B3E2F2}" dt="2021-01-31T11:30:13.957" v="507" actId="14100"/>
          <ac:cxnSpMkLst>
            <pc:docMk/>
            <pc:sldMk cId="3112221772" sldId="339"/>
            <ac:cxnSpMk id="53" creationId="{682BE7C9-61B7-42B3-A0F5-3D08D0548133}"/>
          </ac:cxnSpMkLst>
        </pc:cxnChg>
      </pc:sldChg>
      <pc:sldChg chg="addSp delSp modSp mod delAnim modAnim">
        <pc:chgData name="Alfred De Wit" userId="700773a4a90fe82c" providerId="LiveId" clId="{8D34B704-8E79-41A0-BB3A-F502C6B3E2F2}" dt="2021-02-01T18:12:54.714" v="538" actId="478"/>
        <pc:sldMkLst>
          <pc:docMk/>
          <pc:sldMk cId="2154218682" sldId="341"/>
        </pc:sldMkLst>
        <pc:spChg chg="mod topLvl">
          <ac:chgData name="Alfred De Wit" userId="700773a4a90fe82c" providerId="LiveId" clId="{8D34B704-8E79-41A0-BB3A-F502C6B3E2F2}" dt="2021-02-01T18:12:48.468" v="537" actId="165"/>
          <ac:spMkLst>
            <pc:docMk/>
            <pc:sldMk cId="2154218682" sldId="341"/>
            <ac:spMk id="6" creationId="{FB698FEE-78E7-417C-8E69-048FA9910189}"/>
          </ac:spMkLst>
        </pc:spChg>
        <pc:spChg chg="mod topLvl">
          <ac:chgData name="Alfred De Wit" userId="700773a4a90fe82c" providerId="LiveId" clId="{8D34B704-8E79-41A0-BB3A-F502C6B3E2F2}" dt="2021-02-01T18:12:48.468" v="537" actId="165"/>
          <ac:spMkLst>
            <pc:docMk/>
            <pc:sldMk cId="2154218682" sldId="341"/>
            <ac:spMk id="7" creationId="{D04481F3-5A80-4942-8F8C-A265B5EF55D5}"/>
          </ac:spMkLst>
        </pc:spChg>
        <pc:spChg chg="del mod topLvl">
          <ac:chgData name="Alfred De Wit" userId="700773a4a90fe82c" providerId="LiveId" clId="{8D34B704-8E79-41A0-BB3A-F502C6B3E2F2}" dt="2021-02-01T18:12:54.714" v="538" actId="478"/>
          <ac:spMkLst>
            <pc:docMk/>
            <pc:sldMk cId="2154218682" sldId="341"/>
            <ac:spMk id="8" creationId="{65CB0A69-8125-4386-A74E-13FE7ACE07E0}"/>
          </ac:spMkLst>
        </pc:spChg>
        <pc:grpChg chg="add mod">
          <ac:chgData name="Alfred De Wit" userId="700773a4a90fe82c" providerId="LiveId" clId="{8D34B704-8E79-41A0-BB3A-F502C6B3E2F2}" dt="2021-01-30T14:08:04.190" v="408" actId="1076"/>
          <ac:grpSpMkLst>
            <pc:docMk/>
            <pc:sldMk cId="2154218682" sldId="341"/>
            <ac:grpSpMk id="2" creationId="{499AF0DE-B65E-408E-BBB9-2EA83BBC8341}"/>
          </ac:grpSpMkLst>
        </pc:grpChg>
        <pc:grpChg chg="add del mod">
          <ac:chgData name="Alfred De Wit" userId="700773a4a90fe82c" providerId="LiveId" clId="{8D34B704-8E79-41A0-BB3A-F502C6B3E2F2}" dt="2021-02-01T18:12:48.468" v="537" actId="165"/>
          <ac:grpSpMkLst>
            <pc:docMk/>
            <pc:sldMk cId="2154218682" sldId="341"/>
            <ac:grpSpMk id="5" creationId="{BDFF02EC-8178-4026-874D-40B7E838A546}"/>
          </ac:grpSpMkLst>
        </pc:grpChg>
        <pc:grpChg chg="mod ord">
          <ac:chgData name="Alfred De Wit" userId="700773a4a90fe82c" providerId="LiveId" clId="{8D34B704-8E79-41A0-BB3A-F502C6B3E2F2}" dt="2021-01-30T14:07:52.404" v="405" actId="164"/>
          <ac:grpSpMkLst>
            <pc:docMk/>
            <pc:sldMk cId="2154218682" sldId="341"/>
            <ac:grpSpMk id="17" creationId="{8EB2CF3B-C78D-43E0-957A-DB0ABD605F55}"/>
          </ac:grpSpMkLst>
        </pc:grpChg>
        <pc:grpChg chg="mod ord">
          <ac:chgData name="Alfred De Wit" userId="700773a4a90fe82c" providerId="LiveId" clId="{8D34B704-8E79-41A0-BB3A-F502C6B3E2F2}" dt="2021-01-30T14:07:52.404" v="405" actId="164"/>
          <ac:grpSpMkLst>
            <pc:docMk/>
            <pc:sldMk cId="2154218682" sldId="341"/>
            <ac:grpSpMk id="22" creationId="{DC3DEC00-BB67-49EA-A26C-DD3FA2AD0F48}"/>
          </ac:grpSpMkLst>
        </pc:grpChg>
        <pc:picChg chg="mod ord">
          <ac:chgData name="Alfred De Wit" userId="700773a4a90fe82c" providerId="LiveId" clId="{8D34B704-8E79-41A0-BB3A-F502C6B3E2F2}" dt="2021-01-30T14:07:52.404" v="405" actId="164"/>
          <ac:picMkLst>
            <pc:docMk/>
            <pc:sldMk cId="2154218682" sldId="341"/>
            <ac:picMk id="27" creationId="{7441B5F4-EDD3-405F-9F74-A14E5097D36E}"/>
          </ac:picMkLst>
        </pc:picChg>
        <pc:picChg chg="mod ord">
          <ac:chgData name="Alfred De Wit" userId="700773a4a90fe82c" providerId="LiveId" clId="{8D34B704-8E79-41A0-BB3A-F502C6B3E2F2}" dt="2021-01-30T14:07:52.404" v="405" actId="164"/>
          <ac:picMkLst>
            <pc:docMk/>
            <pc:sldMk cId="2154218682" sldId="341"/>
            <ac:picMk id="30" creationId="{78D28323-C774-4997-BB53-FF533C024749}"/>
          </ac:picMkLst>
        </pc:picChg>
        <pc:cxnChg chg="del mod">
          <ac:chgData name="Alfred De Wit" userId="700773a4a90fe82c" providerId="LiveId" clId="{8D34B704-8E79-41A0-BB3A-F502C6B3E2F2}" dt="2021-01-31T11:31:21.206" v="511" actId="478"/>
          <ac:cxnSpMkLst>
            <pc:docMk/>
            <pc:sldMk cId="2154218682" sldId="341"/>
            <ac:cxnSpMk id="9" creationId="{29B8D530-57F7-408C-A2AA-174A59BB2814}"/>
          </ac:cxnSpMkLst>
        </pc:cxnChg>
      </pc:sldChg>
      <pc:sldChg chg="addSp delSp modSp mod modAnim">
        <pc:chgData name="Alfred De Wit" userId="700773a4a90fe82c" providerId="LiveId" clId="{8D34B704-8E79-41A0-BB3A-F502C6B3E2F2}" dt="2021-02-01T18:28:48.251" v="589" actId="478"/>
        <pc:sldMkLst>
          <pc:docMk/>
          <pc:sldMk cId="563162763" sldId="342"/>
        </pc:sldMkLst>
        <pc:spChg chg="add del mod">
          <ac:chgData name="Alfred De Wit" userId="700773a4a90fe82c" providerId="LiveId" clId="{8D34B704-8E79-41A0-BB3A-F502C6B3E2F2}" dt="2021-02-01T18:28:48.251" v="589" actId="478"/>
          <ac:spMkLst>
            <pc:docMk/>
            <pc:sldMk cId="563162763" sldId="342"/>
            <ac:spMk id="5" creationId="{6832D038-72A1-45A5-84CC-BA2572BC4223}"/>
          </ac:spMkLst>
        </pc:spChg>
        <pc:spChg chg="mod topLvl">
          <ac:chgData name="Alfred De Wit" userId="700773a4a90fe82c" providerId="LiveId" clId="{8D34B704-8E79-41A0-BB3A-F502C6B3E2F2}" dt="2021-02-01T18:15:00.845" v="578" actId="165"/>
          <ac:spMkLst>
            <pc:docMk/>
            <pc:sldMk cId="563162763" sldId="342"/>
            <ac:spMk id="11" creationId="{66A1182B-B29E-4BE7-95A1-A3B9BEAA5078}"/>
          </ac:spMkLst>
        </pc:spChg>
        <pc:spChg chg="mod topLvl">
          <ac:chgData name="Alfred De Wit" userId="700773a4a90fe82c" providerId="LiveId" clId="{8D34B704-8E79-41A0-BB3A-F502C6B3E2F2}" dt="2021-02-01T18:15:00.845" v="578" actId="165"/>
          <ac:spMkLst>
            <pc:docMk/>
            <pc:sldMk cId="563162763" sldId="342"/>
            <ac:spMk id="12" creationId="{1F4F79E6-7358-424C-8976-BE3E41CBF451}"/>
          </ac:spMkLst>
        </pc:spChg>
        <pc:spChg chg="del mod topLvl">
          <ac:chgData name="Alfred De Wit" userId="700773a4a90fe82c" providerId="LiveId" clId="{8D34B704-8E79-41A0-BB3A-F502C6B3E2F2}" dt="2021-02-01T18:15:03.825" v="579" actId="478"/>
          <ac:spMkLst>
            <pc:docMk/>
            <pc:sldMk cId="563162763" sldId="342"/>
            <ac:spMk id="30" creationId="{63D624D8-2800-482A-8AB3-581F5836F941}"/>
          </ac:spMkLst>
        </pc:spChg>
        <pc:grpChg chg="add mod ord">
          <ac:chgData name="Alfred De Wit" userId="700773a4a90fe82c" providerId="LiveId" clId="{8D34B704-8E79-41A0-BB3A-F502C6B3E2F2}" dt="2021-01-30T14:09:01.747" v="415" actId="167"/>
          <ac:grpSpMkLst>
            <pc:docMk/>
            <pc:sldMk cId="563162763" sldId="342"/>
            <ac:grpSpMk id="2" creationId="{C9FAA4DE-B5C2-4D1F-80B2-A251538EA021}"/>
          </ac:grpSpMkLst>
        </pc:grpChg>
        <pc:grpChg chg="add del mod">
          <ac:chgData name="Alfred De Wit" userId="700773a4a90fe82c" providerId="LiveId" clId="{8D34B704-8E79-41A0-BB3A-F502C6B3E2F2}" dt="2021-02-01T18:15:00.845" v="578" actId="165"/>
          <ac:grpSpMkLst>
            <pc:docMk/>
            <pc:sldMk cId="563162763" sldId="342"/>
            <ac:grpSpMk id="3" creationId="{4D462AB8-2D9B-4A36-B11F-A6C6B1DDB76B}"/>
          </ac:grpSpMkLst>
        </pc:grpChg>
        <pc:grpChg chg="mod">
          <ac:chgData name="Alfred De Wit" userId="700773a4a90fe82c" providerId="LiveId" clId="{8D34B704-8E79-41A0-BB3A-F502C6B3E2F2}" dt="2021-01-30T14:08:41.311" v="411" actId="164"/>
          <ac:grpSpMkLst>
            <pc:docMk/>
            <pc:sldMk cId="563162763" sldId="342"/>
            <ac:grpSpMk id="14" creationId="{5EA80111-8C7C-46F6-837E-5740F681DD78}"/>
          </ac:grpSpMkLst>
        </pc:grpChg>
        <pc:grpChg chg="mod">
          <ac:chgData name="Alfred De Wit" userId="700773a4a90fe82c" providerId="LiveId" clId="{8D34B704-8E79-41A0-BB3A-F502C6B3E2F2}" dt="2021-01-30T14:08:41.311" v="411" actId="164"/>
          <ac:grpSpMkLst>
            <pc:docMk/>
            <pc:sldMk cId="563162763" sldId="342"/>
            <ac:grpSpMk id="40" creationId="{008E8411-08F7-47A7-AF9B-29B2093777C4}"/>
          </ac:grpSpMkLst>
        </pc:grpChg>
        <pc:picChg chg="mod">
          <ac:chgData name="Alfred De Wit" userId="700773a4a90fe82c" providerId="LiveId" clId="{8D34B704-8E79-41A0-BB3A-F502C6B3E2F2}" dt="2021-01-30T14:08:41.311" v="411" actId="164"/>
          <ac:picMkLst>
            <pc:docMk/>
            <pc:sldMk cId="563162763" sldId="342"/>
            <ac:picMk id="24" creationId="{F61205DF-686C-4906-B2E7-18F815C24E6F}"/>
          </ac:picMkLst>
        </pc:picChg>
        <pc:picChg chg="mod">
          <ac:chgData name="Alfred De Wit" userId="700773a4a90fe82c" providerId="LiveId" clId="{8D34B704-8E79-41A0-BB3A-F502C6B3E2F2}" dt="2021-01-30T14:08:41.311" v="411" actId="164"/>
          <ac:picMkLst>
            <pc:docMk/>
            <pc:sldMk cId="563162763" sldId="342"/>
            <ac:picMk id="27" creationId="{79B72837-7558-4D60-9259-B02A37D0981C}"/>
          </ac:picMkLst>
        </pc:picChg>
        <pc:picChg chg="mod">
          <ac:chgData name="Alfred De Wit" userId="700773a4a90fe82c" providerId="LiveId" clId="{8D34B704-8E79-41A0-BB3A-F502C6B3E2F2}" dt="2021-01-30T14:08:41.311" v="411" actId="164"/>
          <ac:picMkLst>
            <pc:docMk/>
            <pc:sldMk cId="563162763" sldId="342"/>
            <ac:picMk id="37" creationId="{7BC6EB53-C321-48D8-AA29-78C5F660C290}"/>
          </ac:picMkLst>
        </pc:picChg>
        <pc:cxnChg chg="del">
          <ac:chgData name="Alfred De Wit" userId="700773a4a90fe82c" providerId="LiveId" clId="{8D34B704-8E79-41A0-BB3A-F502C6B3E2F2}" dt="2021-01-31T11:31:10.942" v="509" actId="478"/>
          <ac:cxnSpMkLst>
            <pc:docMk/>
            <pc:sldMk cId="563162763" sldId="342"/>
            <ac:cxnSpMk id="31" creationId="{3EB789A6-2241-4441-9473-19048D50EC85}"/>
          </ac:cxnSpMkLst>
        </pc:cxnChg>
        <pc:cxnChg chg="del">
          <ac:chgData name="Alfred De Wit" userId="700773a4a90fe82c" providerId="LiveId" clId="{8D34B704-8E79-41A0-BB3A-F502C6B3E2F2}" dt="2021-01-31T11:31:09.500" v="508" actId="478"/>
          <ac:cxnSpMkLst>
            <pc:docMk/>
            <pc:sldMk cId="563162763" sldId="342"/>
            <ac:cxnSpMk id="32" creationId="{1C737A13-D258-40D5-9C28-48B02CD3AD5A}"/>
          </ac:cxnSpMkLst>
        </pc:cxnChg>
      </pc:sldChg>
      <pc:sldChg chg="modAnim">
        <pc:chgData name="Alfred De Wit" userId="700773a4a90fe82c" providerId="LiveId" clId="{8D34B704-8E79-41A0-BB3A-F502C6B3E2F2}" dt="2021-02-01T12:05:47.871" v="519"/>
        <pc:sldMkLst>
          <pc:docMk/>
          <pc:sldMk cId="145163423" sldId="346"/>
        </pc:sldMkLst>
      </pc:sldChg>
      <pc:sldChg chg="delSp mod">
        <pc:chgData name="Alfred De Wit" userId="700773a4a90fe82c" providerId="LiveId" clId="{8D34B704-8E79-41A0-BB3A-F502C6B3E2F2}" dt="2021-01-30T13:06:17.782" v="255" actId="478"/>
        <pc:sldMkLst>
          <pc:docMk/>
          <pc:sldMk cId="2405816431" sldId="347"/>
        </pc:sldMkLst>
        <pc:spChg chg="del">
          <ac:chgData name="Alfred De Wit" userId="700773a4a90fe82c" providerId="LiveId" clId="{8D34B704-8E79-41A0-BB3A-F502C6B3E2F2}" dt="2021-01-30T13:06:17.782" v="255" actId="478"/>
          <ac:spMkLst>
            <pc:docMk/>
            <pc:sldMk cId="2405816431" sldId="347"/>
            <ac:spMk id="19" creationId="{1D6DFBBD-4635-41B6-91AB-341F53DAF246}"/>
          </ac:spMkLst>
        </pc:spChg>
      </pc:sldChg>
      <pc:sldChg chg="modAnim">
        <pc:chgData name="Alfred De Wit" userId="700773a4a90fe82c" providerId="LiveId" clId="{8D34B704-8E79-41A0-BB3A-F502C6B3E2F2}" dt="2021-01-30T07:19:05.370" v="168"/>
        <pc:sldMkLst>
          <pc:docMk/>
          <pc:sldMk cId="862521215" sldId="348"/>
        </pc:sldMkLst>
      </pc:sldChg>
      <pc:sldChg chg="modSp mod">
        <pc:chgData name="Alfred De Wit" userId="700773a4a90fe82c" providerId="LiveId" clId="{8D34B704-8E79-41A0-BB3A-F502C6B3E2F2}" dt="2021-01-30T13:55:42.284" v="344" actId="20577"/>
        <pc:sldMkLst>
          <pc:docMk/>
          <pc:sldMk cId="1218013477" sldId="349"/>
        </pc:sldMkLst>
        <pc:spChg chg="mod">
          <ac:chgData name="Alfred De Wit" userId="700773a4a90fe82c" providerId="LiveId" clId="{8D34B704-8E79-41A0-BB3A-F502C6B3E2F2}" dt="2021-01-30T13:55:42.284" v="344" actId="20577"/>
          <ac:spMkLst>
            <pc:docMk/>
            <pc:sldMk cId="1218013477" sldId="349"/>
            <ac:spMk id="9" creationId="{24A68B72-598D-4F5B-AADB-BCEB4A66BE83}"/>
          </ac:spMkLst>
        </pc:spChg>
      </pc:sldChg>
      <pc:sldChg chg="modSp mod">
        <pc:chgData name="Alfred De Wit" userId="700773a4a90fe82c" providerId="LiveId" clId="{8D34B704-8E79-41A0-BB3A-F502C6B3E2F2}" dt="2021-02-01T18:31:52.526" v="590" actId="207"/>
        <pc:sldMkLst>
          <pc:docMk/>
          <pc:sldMk cId="2138788193" sldId="353"/>
        </pc:sldMkLst>
        <pc:spChg chg="mod">
          <ac:chgData name="Alfred De Wit" userId="700773a4a90fe82c" providerId="LiveId" clId="{8D34B704-8E79-41A0-BB3A-F502C6B3E2F2}" dt="2021-01-30T14:11:59.796" v="433" actId="20577"/>
          <ac:spMkLst>
            <pc:docMk/>
            <pc:sldMk cId="2138788193" sldId="353"/>
            <ac:spMk id="7" creationId="{FBFE8D43-42DF-4517-A861-720D7F4AE246}"/>
          </ac:spMkLst>
        </pc:spChg>
        <pc:spChg chg="mod">
          <ac:chgData name="Alfred De Wit" userId="700773a4a90fe82c" providerId="LiveId" clId="{8D34B704-8E79-41A0-BB3A-F502C6B3E2F2}" dt="2021-01-30T14:12:53.107" v="440" actId="1076"/>
          <ac:spMkLst>
            <pc:docMk/>
            <pc:sldMk cId="2138788193" sldId="353"/>
            <ac:spMk id="13" creationId="{D7FF9E68-0028-4C4A-90D3-84E0B4824D84}"/>
          </ac:spMkLst>
        </pc:spChg>
        <pc:spChg chg="mod">
          <ac:chgData name="Alfred De Wit" userId="700773a4a90fe82c" providerId="LiveId" clId="{8D34B704-8E79-41A0-BB3A-F502C6B3E2F2}" dt="2021-01-30T14:12:24.480" v="437" actId="20577"/>
          <ac:spMkLst>
            <pc:docMk/>
            <pc:sldMk cId="2138788193" sldId="353"/>
            <ac:spMk id="16" creationId="{30885604-36DD-48C3-B398-C38FDD7D1F11}"/>
          </ac:spMkLst>
        </pc:spChg>
        <pc:spChg chg="mod">
          <ac:chgData name="Alfred De Wit" userId="700773a4a90fe82c" providerId="LiveId" clId="{8D34B704-8E79-41A0-BB3A-F502C6B3E2F2}" dt="2021-01-30T14:52:41.907" v="462" actId="14100"/>
          <ac:spMkLst>
            <pc:docMk/>
            <pc:sldMk cId="2138788193" sldId="353"/>
            <ac:spMk id="17" creationId="{3393250E-C309-4383-AB9B-0748D311B5D8}"/>
          </ac:spMkLst>
        </pc:spChg>
        <pc:spChg chg="mod">
          <ac:chgData name="Alfred De Wit" userId="700773a4a90fe82c" providerId="LiveId" clId="{8D34B704-8E79-41A0-BB3A-F502C6B3E2F2}" dt="2021-01-30T14:13:02.602" v="441" actId="20577"/>
          <ac:spMkLst>
            <pc:docMk/>
            <pc:sldMk cId="2138788193" sldId="353"/>
            <ac:spMk id="18" creationId="{C386C7A1-9B38-40A0-A2EA-363948B08968}"/>
          </ac:spMkLst>
        </pc:spChg>
        <pc:spChg chg="mod">
          <ac:chgData name="Alfred De Wit" userId="700773a4a90fe82c" providerId="LiveId" clId="{8D34B704-8E79-41A0-BB3A-F502C6B3E2F2}" dt="2021-02-01T18:31:52.526" v="590" actId="207"/>
          <ac:spMkLst>
            <pc:docMk/>
            <pc:sldMk cId="2138788193" sldId="353"/>
            <ac:spMk id="20" creationId="{5B6AA695-79BB-45D5-BA9C-B1D4D8893C4B}"/>
          </ac:spMkLst>
        </pc:spChg>
        <pc:spChg chg="mod">
          <ac:chgData name="Alfred De Wit" userId="700773a4a90fe82c" providerId="LiveId" clId="{8D34B704-8E79-41A0-BB3A-F502C6B3E2F2}" dt="2021-01-30T14:12:41.399" v="439" actId="14100"/>
          <ac:spMkLst>
            <pc:docMk/>
            <pc:sldMk cId="2138788193" sldId="353"/>
            <ac:spMk id="23" creationId="{0EEDA77C-25D1-4B5C-9F05-9041DA719282}"/>
          </ac:spMkLst>
        </pc:spChg>
      </pc:sldChg>
      <pc:sldChg chg="del">
        <pc:chgData name="Alfred De Wit" userId="700773a4a90fe82c" providerId="LiveId" clId="{8D34B704-8E79-41A0-BB3A-F502C6B3E2F2}" dt="2021-01-30T14:13:17.567" v="442" actId="47"/>
        <pc:sldMkLst>
          <pc:docMk/>
          <pc:sldMk cId="4285460762" sldId="354"/>
        </pc:sldMkLst>
      </pc:sldChg>
      <pc:sldChg chg="del">
        <pc:chgData name="Alfred De Wit" userId="700773a4a90fe82c" providerId="LiveId" clId="{8D34B704-8E79-41A0-BB3A-F502C6B3E2F2}" dt="2021-02-01T18:09:07.314" v="536" actId="47"/>
        <pc:sldMkLst>
          <pc:docMk/>
          <pc:sldMk cId="22730365" sldId="357"/>
        </pc:sldMkLst>
      </pc:sldChg>
      <pc:sldChg chg="addSp modSp mod modAnim">
        <pc:chgData name="Alfred De Wit" userId="700773a4a90fe82c" providerId="LiveId" clId="{8D34B704-8E79-41A0-BB3A-F502C6B3E2F2}" dt="2021-01-30T14:09:48.116" v="422" actId="1076"/>
        <pc:sldMkLst>
          <pc:docMk/>
          <pc:sldMk cId="407617283" sldId="397"/>
        </pc:sldMkLst>
        <pc:spChg chg="mod">
          <ac:chgData name="Alfred De Wit" userId="700773a4a90fe82c" providerId="LiveId" clId="{8D34B704-8E79-41A0-BB3A-F502C6B3E2F2}" dt="2021-01-30T14:09:37.722" v="420" actId="1076"/>
          <ac:spMkLst>
            <pc:docMk/>
            <pc:sldMk cId="407617283" sldId="397"/>
            <ac:spMk id="40" creationId="{3E2154F1-4575-4C72-AC82-20A7F7859E4A}"/>
          </ac:spMkLst>
        </pc:spChg>
        <pc:grpChg chg="mod">
          <ac:chgData name="Alfred De Wit" userId="700773a4a90fe82c" providerId="LiveId" clId="{8D34B704-8E79-41A0-BB3A-F502C6B3E2F2}" dt="2021-01-30T14:09:44.182" v="421" actId="164"/>
          <ac:grpSpMkLst>
            <pc:docMk/>
            <pc:sldMk cId="407617283" sldId="397"/>
            <ac:grpSpMk id="2" creationId="{87A4FBF7-FAA9-483F-9F80-8119609B6F63}"/>
          </ac:grpSpMkLst>
        </pc:grpChg>
        <pc:grpChg chg="add mod">
          <ac:chgData name="Alfred De Wit" userId="700773a4a90fe82c" providerId="LiveId" clId="{8D34B704-8E79-41A0-BB3A-F502C6B3E2F2}" dt="2021-01-30T14:09:48.116" v="422" actId="1076"/>
          <ac:grpSpMkLst>
            <pc:docMk/>
            <pc:sldMk cId="407617283" sldId="397"/>
            <ac:grpSpMk id="3" creationId="{755FF9CD-C284-410D-9ABE-76184D3AECA5}"/>
          </ac:grpSpMkLst>
        </pc:grpChg>
        <pc:grpChg chg="mod">
          <ac:chgData name="Alfred De Wit" userId="700773a4a90fe82c" providerId="LiveId" clId="{8D34B704-8E79-41A0-BB3A-F502C6B3E2F2}" dt="2021-01-30T14:09:44.182" v="421" actId="164"/>
          <ac:grpSpMkLst>
            <pc:docMk/>
            <pc:sldMk cId="407617283" sldId="397"/>
            <ac:grpSpMk id="5" creationId="{C5EACF5A-8BC3-4A6B-AAE6-EAE4AB5C2933}"/>
          </ac:grpSpMkLst>
        </pc:grpChg>
        <pc:grpChg chg="mod">
          <ac:chgData name="Alfred De Wit" userId="700773a4a90fe82c" providerId="LiveId" clId="{8D34B704-8E79-41A0-BB3A-F502C6B3E2F2}" dt="2021-01-30T14:09:44.182" v="421" actId="164"/>
          <ac:grpSpMkLst>
            <pc:docMk/>
            <pc:sldMk cId="407617283" sldId="397"/>
            <ac:grpSpMk id="8" creationId="{47AA38C7-E64F-4BCD-818E-728D285B931C}"/>
          </ac:grpSpMkLst>
        </pc:grpChg>
        <pc:grpChg chg="mod">
          <ac:chgData name="Alfred De Wit" userId="700773a4a90fe82c" providerId="LiveId" clId="{8D34B704-8E79-41A0-BB3A-F502C6B3E2F2}" dt="2021-01-30T14:09:44.182" v="421" actId="164"/>
          <ac:grpSpMkLst>
            <pc:docMk/>
            <pc:sldMk cId="407617283" sldId="397"/>
            <ac:grpSpMk id="11" creationId="{1E463FC4-7735-41C7-B958-0A137304EB8B}"/>
          </ac:grpSpMkLst>
        </pc:grpChg>
        <pc:picChg chg="mod">
          <ac:chgData name="Alfred De Wit" userId="700773a4a90fe82c" providerId="LiveId" clId="{8D34B704-8E79-41A0-BB3A-F502C6B3E2F2}" dt="2021-01-30T14:09:44.182" v="421" actId="164"/>
          <ac:picMkLst>
            <pc:docMk/>
            <pc:sldMk cId="407617283" sldId="397"/>
            <ac:picMk id="14" creationId="{BEDAFCA9-32B1-4ED7-8D6F-B76AC674F956}"/>
          </ac:picMkLst>
        </pc:picChg>
      </pc:sldChg>
      <pc:sldChg chg="addSp modSp mod">
        <pc:chgData name="Alfred De Wit" userId="700773a4a90fe82c" providerId="LiveId" clId="{8D34B704-8E79-41A0-BB3A-F502C6B3E2F2}" dt="2021-01-30T14:55:24.466" v="467" actId="1076"/>
        <pc:sldMkLst>
          <pc:docMk/>
          <pc:sldMk cId="3629490315" sldId="399"/>
        </pc:sldMkLst>
        <pc:grpChg chg="add mod">
          <ac:chgData name="Alfred De Wit" userId="700773a4a90fe82c" providerId="LiveId" clId="{8D34B704-8E79-41A0-BB3A-F502C6B3E2F2}" dt="2021-01-30T14:55:24.466" v="467" actId="1076"/>
          <ac:grpSpMkLst>
            <pc:docMk/>
            <pc:sldMk cId="3629490315" sldId="399"/>
            <ac:grpSpMk id="2" creationId="{F322107E-9D8A-4B78-9F05-9E72EB7CE042}"/>
          </ac:grpSpMkLst>
        </pc:grpChg>
        <pc:picChg chg="mod">
          <ac:chgData name="Alfred De Wit" userId="700773a4a90fe82c" providerId="LiveId" clId="{8D34B704-8E79-41A0-BB3A-F502C6B3E2F2}" dt="2021-01-30T14:14:41.688" v="459" actId="164"/>
          <ac:picMkLst>
            <pc:docMk/>
            <pc:sldMk cId="3629490315" sldId="399"/>
            <ac:picMk id="7" creationId="{03A311A6-3BB8-48A9-8C64-3C2F0C4BA3D7}"/>
          </ac:picMkLst>
        </pc:picChg>
        <pc:picChg chg="mod">
          <ac:chgData name="Alfred De Wit" userId="700773a4a90fe82c" providerId="LiveId" clId="{8D34B704-8E79-41A0-BB3A-F502C6B3E2F2}" dt="2021-01-30T14:14:41.688" v="459" actId="164"/>
          <ac:picMkLst>
            <pc:docMk/>
            <pc:sldMk cId="3629490315" sldId="399"/>
            <ac:picMk id="9" creationId="{45D88730-5D42-4094-9B64-08FCF094EF81}"/>
          </ac:picMkLst>
        </pc:picChg>
        <pc:picChg chg="mod">
          <ac:chgData name="Alfred De Wit" userId="700773a4a90fe82c" providerId="LiveId" clId="{8D34B704-8E79-41A0-BB3A-F502C6B3E2F2}" dt="2021-01-30T14:14:41.688" v="459" actId="164"/>
          <ac:picMkLst>
            <pc:docMk/>
            <pc:sldMk cId="3629490315" sldId="399"/>
            <ac:picMk id="11" creationId="{652AEBA8-678E-4E7E-A35D-BB629797D010}"/>
          </ac:picMkLst>
        </pc:picChg>
        <pc:picChg chg="mod">
          <ac:chgData name="Alfred De Wit" userId="700773a4a90fe82c" providerId="LiveId" clId="{8D34B704-8E79-41A0-BB3A-F502C6B3E2F2}" dt="2021-01-30T14:14:41.688" v="459" actId="164"/>
          <ac:picMkLst>
            <pc:docMk/>
            <pc:sldMk cId="3629490315" sldId="399"/>
            <ac:picMk id="13" creationId="{9BCC7A51-ACE0-450F-8007-80D0A274E6C5}"/>
          </ac:picMkLst>
        </pc:picChg>
        <pc:picChg chg="mod">
          <ac:chgData name="Alfred De Wit" userId="700773a4a90fe82c" providerId="LiveId" clId="{8D34B704-8E79-41A0-BB3A-F502C6B3E2F2}" dt="2021-01-30T14:14:41.688" v="459" actId="164"/>
          <ac:picMkLst>
            <pc:docMk/>
            <pc:sldMk cId="3629490315" sldId="399"/>
            <ac:picMk id="15" creationId="{C7FA696A-667C-4C83-BB45-F3BEE35C406B}"/>
          </ac:picMkLst>
        </pc:picChg>
        <pc:picChg chg="mod">
          <ac:chgData name="Alfred De Wit" userId="700773a4a90fe82c" providerId="LiveId" clId="{8D34B704-8E79-41A0-BB3A-F502C6B3E2F2}" dt="2021-01-30T14:55:12.073" v="464" actId="1076"/>
          <ac:picMkLst>
            <pc:docMk/>
            <pc:sldMk cId="3629490315" sldId="399"/>
            <ac:picMk id="2052" creationId="{F5193CEE-AB64-41B3-BDAF-6DA44D126C97}"/>
          </ac:picMkLst>
        </pc:picChg>
        <pc:picChg chg="mod">
          <ac:chgData name="Alfred De Wit" userId="700773a4a90fe82c" providerId="LiveId" clId="{8D34B704-8E79-41A0-BB3A-F502C6B3E2F2}" dt="2021-01-30T14:14:49.974" v="461" actId="14100"/>
          <ac:picMkLst>
            <pc:docMk/>
            <pc:sldMk cId="3629490315" sldId="399"/>
            <ac:picMk id="4098" creationId="{607A8F87-4552-4D26-B4CC-3180B46ED75A}"/>
          </ac:picMkLst>
        </pc:picChg>
      </pc:sldChg>
      <pc:sldChg chg="addSp delSp modSp mod">
        <pc:chgData name="Alfred De Wit" userId="700773a4a90fe82c" providerId="LiveId" clId="{8D34B704-8E79-41A0-BB3A-F502C6B3E2F2}" dt="2021-01-30T15:00:25.678" v="500" actId="692"/>
        <pc:sldMkLst>
          <pc:docMk/>
          <pc:sldMk cId="805183326" sldId="400"/>
        </pc:sldMkLst>
        <pc:spChg chg="add mod">
          <ac:chgData name="Alfred De Wit" userId="700773a4a90fe82c" providerId="LiveId" clId="{8D34B704-8E79-41A0-BB3A-F502C6B3E2F2}" dt="2021-01-30T15:00:25.678" v="500" actId="692"/>
          <ac:spMkLst>
            <pc:docMk/>
            <pc:sldMk cId="805183326" sldId="400"/>
            <ac:spMk id="2" creationId="{FED18AF5-A5CE-4658-B82C-1A61F4E12646}"/>
          </ac:spMkLst>
        </pc:spChg>
        <pc:spChg chg="del">
          <ac:chgData name="Alfred De Wit" userId="700773a4a90fe82c" providerId="LiveId" clId="{8D34B704-8E79-41A0-BB3A-F502C6B3E2F2}" dt="2021-01-30T14:56:33.946" v="477" actId="478"/>
          <ac:spMkLst>
            <pc:docMk/>
            <pc:sldMk cId="805183326" sldId="400"/>
            <ac:spMk id="5" creationId="{937EC269-A8B7-4068-9366-BAEB1507AD2F}"/>
          </ac:spMkLst>
        </pc:spChg>
        <pc:spChg chg="add mod">
          <ac:chgData name="Alfred De Wit" userId="700773a4a90fe82c" providerId="LiveId" clId="{8D34B704-8E79-41A0-BB3A-F502C6B3E2F2}" dt="2021-01-30T15:00:25.678" v="500" actId="692"/>
          <ac:spMkLst>
            <pc:docMk/>
            <pc:sldMk cId="805183326" sldId="400"/>
            <ac:spMk id="29" creationId="{60A90B86-04E6-4725-B4CE-E6A4F8196577}"/>
          </ac:spMkLst>
        </pc:spChg>
        <pc:spChg chg="add mod">
          <ac:chgData name="Alfred De Wit" userId="700773a4a90fe82c" providerId="LiveId" clId="{8D34B704-8E79-41A0-BB3A-F502C6B3E2F2}" dt="2021-01-30T15:00:25.678" v="500" actId="692"/>
          <ac:spMkLst>
            <pc:docMk/>
            <pc:sldMk cId="805183326" sldId="400"/>
            <ac:spMk id="30" creationId="{2759080F-B872-4B56-A747-0E0D4584179A}"/>
          </ac:spMkLst>
        </pc:spChg>
        <pc:picChg chg="mod">
          <ac:chgData name="Alfred De Wit" userId="700773a4a90fe82c" providerId="LiveId" clId="{8D34B704-8E79-41A0-BB3A-F502C6B3E2F2}" dt="2021-01-30T14:56:26.243" v="475" actId="1076"/>
          <ac:picMkLst>
            <pc:docMk/>
            <pc:sldMk cId="805183326" sldId="400"/>
            <ac:picMk id="21" creationId="{BFE31C67-D51E-4835-8B45-F71CD9356A82}"/>
          </ac:picMkLst>
        </pc:picChg>
        <pc:picChg chg="mod">
          <ac:chgData name="Alfred De Wit" userId="700773a4a90fe82c" providerId="LiveId" clId="{8D34B704-8E79-41A0-BB3A-F502C6B3E2F2}" dt="2021-01-30T14:56:18.600" v="473" actId="167"/>
          <ac:picMkLst>
            <pc:docMk/>
            <pc:sldMk cId="805183326" sldId="400"/>
            <ac:picMk id="22" creationId="{DB22238C-F142-4873-B156-0324952A79FC}"/>
          </ac:picMkLst>
        </pc:picChg>
        <pc:picChg chg="mod">
          <ac:chgData name="Alfred De Wit" userId="700773a4a90fe82c" providerId="LiveId" clId="{8D34B704-8E79-41A0-BB3A-F502C6B3E2F2}" dt="2021-01-30T14:56:40.707" v="478" actId="14100"/>
          <ac:picMkLst>
            <pc:docMk/>
            <pc:sldMk cId="805183326" sldId="400"/>
            <ac:picMk id="23" creationId="{61160BD4-CD3C-4B33-B0A4-0C61926B4EF2}"/>
          </ac:picMkLst>
        </pc:picChg>
        <pc:picChg chg="mod">
          <ac:chgData name="Alfred De Wit" userId="700773a4a90fe82c" providerId="LiveId" clId="{8D34B704-8E79-41A0-BB3A-F502C6B3E2F2}" dt="2021-01-30T14:56:23.806" v="474" actId="1076"/>
          <ac:picMkLst>
            <pc:docMk/>
            <pc:sldMk cId="805183326" sldId="400"/>
            <ac:picMk id="1026" creationId="{A60B3C74-DD5A-4AE1-A7B0-A8CDD0878576}"/>
          </ac:picMkLst>
        </pc:picChg>
        <pc:picChg chg="mod">
          <ac:chgData name="Alfred De Wit" userId="700773a4a90fe82c" providerId="LiveId" clId="{8D34B704-8E79-41A0-BB3A-F502C6B3E2F2}" dt="2021-01-30T14:59:34.201" v="497" actId="1076"/>
          <ac:picMkLst>
            <pc:docMk/>
            <pc:sldMk cId="805183326" sldId="400"/>
            <ac:picMk id="1030" creationId="{C95B0F3A-C532-4379-9C2B-51B770C34A89}"/>
          </ac:picMkLst>
        </pc:picChg>
      </pc:sldChg>
      <pc:sldChg chg="modSp mod">
        <pc:chgData name="Alfred De Wit" userId="700773a4a90fe82c" providerId="LiveId" clId="{8D34B704-8E79-41A0-BB3A-F502C6B3E2F2}" dt="2021-01-30T14:57:04.403" v="484" actId="14100"/>
        <pc:sldMkLst>
          <pc:docMk/>
          <pc:sldMk cId="32485742" sldId="401"/>
        </pc:sldMkLst>
        <pc:picChg chg="mod">
          <ac:chgData name="Alfred De Wit" userId="700773a4a90fe82c" providerId="LiveId" clId="{8D34B704-8E79-41A0-BB3A-F502C6B3E2F2}" dt="2021-01-30T14:56:52.006" v="480" actId="14100"/>
          <ac:picMkLst>
            <pc:docMk/>
            <pc:sldMk cId="32485742" sldId="401"/>
            <ac:picMk id="8" creationId="{5742F5C5-2742-40C3-8A6E-ED28AEDAB48E}"/>
          </ac:picMkLst>
        </pc:picChg>
        <pc:picChg chg="mod">
          <ac:chgData name="Alfred De Wit" userId="700773a4a90fe82c" providerId="LiveId" clId="{8D34B704-8E79-41A0-BB3A-F502C6B3E2F2}" dt="2021-01-30T14:57:04.403" v="484" actId="14100"/>
          <ac:picMkLst>
            <pc:docMk/>
            <pc:sldMk cId="32485742" sldId="401"/>
            <ac:picMk id="10" creationId="{DADDFFF5-0C66-4997-B61A-D62D6AA49EAB}"/>
          </ac:picMkLst>
        </pc:picChg>
        <pc:picChg chg="mod">
          <ac:chgData name="Alfred De Wit" userId="700773a4a90fe82c" providerId="LiveId" clId="{8D34B704-8E79-41A0-BB3A-F502C6B3E2F2}" dt="2021-01-30T14:56:59.128" v="482" actId="14100"/>
          <ac:picMkLst>
            <pc:docMk/>
            <pc:sldMk cId="32485742" sldId="401"/>
            <ac:picMk id="12" creationId="{9B956372-67A0-4A0A-850C-EB9B232A15D2}"/>
          </ac:picMkLst>
        </pc:picChg>
      </pc:sldChg>
      <pc:sldChg chg="addSp delSp modSp mod modAnim modNotesTx">
        <pc:chgData name="Alfred De Wit" userId="700773a4a90fe82c" providerId="LiveId" clId="{8D34B704-8E79-41A0-BB3A-F502C6B3E2F2}" dt="2021-02-01T17:32:16.866" v="523" actId="1076"/>
        <pc:sldMkLst>
          <pc:docMk/>
          <pc:sldMk cId="1205580596" sldId="1905"/>
        </pc:sldMkLst>
        <pc:spChg chg="add mod">
          <ac:chgData name="Alfred De Wit" userId="700773a4a90fe82c" providerId="LiveId" clId="{8D34B704-8E79-41A0-BB3A-F502C6B3E2F2}" dt="2021-02-01T17:32:16.866" v="523" actId="1076"/>
          <ac:spMkLst>
            <pc:docMk/>
            <pc:sldMk cId="1205580596" sldId="1905"/>
            <ac:spMk id="2" creationId="{5D986CEE-CF9A-4CFB-884D-3051755C1C6D}"/>
          </ac:spMkLst>
        </pc:spChg>
        <pc:spChg chg="mod topLvl">
          <ac:chgData name="Alfred De Wit" userId="700773a4a90fe82c" providerId="LiveId" clId="{8D34B704-8E79-41A0-BB3A-F502C6B3E2F2}" dt="2021-01-30T06:43:54.474" v="40" actId="165"/>
          <ac:spMkLst>
            <pc:docMk/>
            <pc:sldMk cId="1205580596" sldId="1905"/>
            <ac:spMk id="12" creationId="{D9F21C32-86B3-4EC9-AFD9-767472000FE5}"/>
          </ac:spMkLst>
        </pc:spChg>
        <pc:spChg chg="mod topLvl">
          <ac:chgData name="Alfred De Wit" userId="700773a4a90fe82c" providerId="LiveId" clId="{8D34B704-8E79-41A0-BB3A-F502C6B3E2F2}" dt="2021-01-30T06:45:27.816" v="47" actId="164"/>
          <ac:spMkLst>
            <pc:docMk/>
            <pc:sldMk cId="1205580596" sldId="1905"/>
            <ac:spMk id="14" creationId="{7AB33C40-E5F4-4149-857A-47BDB143700D}"/>
          </ac:spMkLst>
        </pc:spChg>
        <pc:spChg chg="mod">
          <ac:chgData name="Alfred De Wit" userId="700773a4a90fe82c" providerId="LiveId" clId="{8D34B704-8E79-41A0-BB3A-F502C6B3E2F2}" dt="2021-01-30T06:44:42.983" v="41" actId="164"/>
          <ac:spMkLst>
            <pc:docMk/>
            <pc:sldMk cId="1205580596" sldId="1905"/>
            <ac:spMk id="16" creationId="{86C99222-A6E0-42E1-BFE9-D2AEA4D28BAD}"/>
          </ac:spMkLst>
        </pc:spChg>
        <pc:grpChg chg="add mod ord">
          <ac:chgData name="Alfred De Wit" userId="700773a4a90fe82c" providerId="LiveId" clId="{8D34B704-8E79-41A0-BB3A-F502C6B3E2F2}" dt="2021-01-30T06:45:27.816" v="47" actId="164"/>
          <ac:grpSpMkLst>
            <pc:docMk/>
            <pc:sldMk cId="1205580596" sldId="1905"/>
            <ac:grpSpMk id="3" creationId="{39764DA5-4443-4FD1-A45F-19D0BFB56204}"/>
          </ac:grpSpMkLst>
        </pc:grpChg>
        <pc:grpChg chg="add mod">
          <ac:chgData name="Alfred De Wit" userId="700773a4a90fe82c" providerId="LiveId" clId="{8D34B704-8E79-41A0-BB3A-F502C6B3E2F2}" dt="2021-01-30T06:45:27.816" v="47" actId="164"/>
          <ac:grpSpMkLst>
            <pc:docMk/>
            <pc:sldMk cId="1205580596" sldId="1905"/>
            <ac:grpSpMk id="5" creationId="{90FB117B-E72A-42E9-8C8D-58899FA2B5FB}"/>
          </ac:grpSpMkLst>
        </pc:grpChg>
        <pc:grpChg chg="del">
          <ac:chgData name="Alfred De Wit" userId="700773a4a90fe82c" providerId="LiveId" clId="{8D34B704-8E79-41A0-BB3A-F502C6B3E2F2}" dt="2021-01-30T06:43:54.474" v="40" actId="165"/>
          <ac:grpSpMkLst>
            <pc:docMk/>
            <pc:sldMk cId="1205580596" sldId="1905"/>
            <ac:grpSpMk id="22" creationId="{EB056F81-F6A0-4C73-BE9B-72B796206ED4}"/>
          </ac:grpSpMkLst>
        </pc:grpChg>
        <pc:picChg chg="mod topLvl">
          <ac:chgData name="Alfred De Wit" userId="700773a4a90fe82c" providerId="LiveId" clId="{8D34B704-8E79-41A0-BB3A-F502C6B3E2F2}" dt="2021-01-30T06:44:42.983" v="41" actId="164"/>
          <ac:picMkLst>
            <pc:docMk/>
            <pc:sldMk cId="1205580596" sldId="1905"/>
            <ac:picMk id="20" creationId="{07AD059C-2F01-4687-9A88-F41A05717404}"/>
          </ac:picMkLst>
        </pc:picChg>
      </pc:sldChg>
      <pc:sldChg chg="addSp delSp modSp mod modAnim">
        <pc:chgData name="Alfred De Wit" userId="700773a4a90fe82c" providerId="LiveId" clId="{8D34B704-8E79-41A0-BB3A-F502C6B3E2F2}" dt="2021-02-01T09:47:04.742" v="518" actId="1036"/>
        <pc:sldMkLst>
          <pc:docMk/>
          <pc:sldMk cId="1415336641" sldId="1907"/>
        </pc:sldMkLst>
        <pc:spChg chg="mod">
          <ac:chgData name="Alfred De Wit" userId="700773a4a90fe82c" providerId="LiveId" clId="{8D34B704-8E79-41A0-BB3A-F502C6B3E2F2}" dt="2021-01-30T12:11:42.904" v="208" actId="165"/>
          <ac:spMkLst>
            <pc:docMk/>
            <pc:sldMk cId="1415336641" sldId="1907"/>
            <ac:spMk id="16" creationId="{6092725C-F09D-47E3-A800-19F9FAF991F1}"/>
          </ac:spMkLst>
        </pc:spChg>
        <pc:spChg chg="mod">
          <ac:chgData name="Alfred De Wit" userId="700773a4a90fe82c" providerId="LiveId" clId="{8D34B704-8E79-41A0-BB3A-F502C6B3E2F2}" dt="2021-01-30T12:11:42.904" v="208" actId="165"/>
          <ac:spMkLst>
            <pc:docMk/>
            <pc:sldMk cId="1415336641" sldId="1907"/>
            <ac:spMk id="20" creationId="{4F323C59-8962-422A-BCD4-277191D2FF5D}"/>
          </ac:spMkLst>
        </pc:spChg>
        <pc:grpChg chg="del mod topLvl">
          <ac:chgData name="Alfred De Wit" userId="700773a4a90fe82c" providerId="LiveId" clId="{8D34B704-8E79-41A0-BB3A-F502C6B3E2F2}" dt="2021-01-30T12:11:53.185" v="210" actId="165"/>
          <ac:grpSpMkLst>
            <pc:docMk/>
            <pc:sldMk cId="1415336641" sldId="1907"/>
            <ac:grpSpMk id="24" creationId="{FCE984EA-6FC1-4773-B8DE-8AB53AE4DDE4}"/>
          </ac:grpSpMkLst>
        </pc:grpChg>
        <pc:grpChg chg="mod topLvl">
          <ac:chgData name="Alfred De Wit" userId="700773a4a90fe82c" providerId="LiveId" clId="{8D34B704-8E79-41A0-BB3A-F502C6B3E2F2}" dt="2021-01-30T12:11:42.904" v="208" actId="165"/>
          <ac:grpSpMkLst>
            <pc:docMk/>
            <pc:sldMk cId="1415336641" sldId="1907"/>
            <ac:grpSpMk id="25" creationId="{A4971AA1-44A5-457B-9ED0-8F0D40E2C061}"/>
          </ac:grpSpMkLst>
        </pc:grpChg>
        <pc:grpChg chg="del mod">
          <ac:chgData name="Alfred De Wit" userId="700773a4a90fe82c" providerId="LiveId" clId="{8D34B704-8E79-41A0-BB3A-F502C6B3E2F2}" dt="2021-01-30T12:11:42.904" v="208" actId="165"/>
          <ac:grpSpMkLst>
            <pc:docMk/>
            <pc:sldMk cId="1415336641" sldId="1907"/>
            <ac:grpSpMk id="26" creationId="{63C2B56D-4B1C-440C-9C7C-6883094B3308}"/>
          </ac:grpSpMkLst>
        </pc:grpChg>
        <pc:picChg chg="add del mod">
          <ac:chgData name="Alfred De Wit" userId="700773a4a90fe82c" providerId="LiveId" clId="{8D34B704-8E79-41A0-BB3A-F502C6B3E2F2}" dt="2021-01-30T12:11:30.538" v="205"/>
          <ac:picMkLst>
            <pc:docMk/>
            <pc:sldMk cId="1415336641" sldId="1907"/>
            <ac:picMk id="15" creationId="{D8F3FAAC-9D36-4234-BCC5-77508ECD277A}"/>
          </ac:picMkLst>
        </pc:picChg>
        <pc:picChg chg="mod topLvl">
          <ac:chgData name="Alfred De Wit" userId="700773a4a90fe82c" providerId="LiveId" clId="{8D34B704-8E79-41A0-BB3A-F502C6B3E2F2}" dt="2021-01-30T12:11:42.904" v="208" actId="165"/>
          <ac:picMkLst>
            <pc:docMk/>
            <pc:sldMk cId="1415336641" sldId="1907"/>
            <ac:picMk id="17" creationId="{8A4BD30D-A697-4FBF-A53D-00D06817E323}"/>
          </ac:picMkLst>
        </pc:picChg>
        <pc:picChg chg="mod topLvl">
          <ac:chgData name="Alfred De Wit" userId="700773a4a90fe82c" providerId="LiveId" clId="{8D34B704-8E79-41A0-BB3A-F502C6B3E2F2}" dt="2021-01-30T12:13:53.921" v="244" actId="1076"/>
          <ac:picMkLst>
            <pc:docMk/>
            <pc:sldMk cId="1415336641" sldId="1907"/>
            <ac:picMk id="18" creationId="{4449EA7C-AC6C-45B7-90FA-1C313D1B6B46}"/>
          </ac:picMkLst>
        </pc:picChg>
        <pc:picChg chg="mod topLvl modCrop">
          <ac:chgData name="Alfred De Wit" userId="700773a4a90fe82c" providerId="LiveId" clId="{8D34B704-8E79-41A0-BB3A-F502C6B3E2F2}" dt="2021-01-30T12:13:59.249" v="245" actId="1076"/>
          <ac:picMkLst>
            <pc:docMk/>
            <pc:sldMk cId="1415336641" sldId="1907"/>
            <ac:picMk id="19" creationId="{2D83DF29-7955-4146-9B60-1EA3C5CE923A}"/>
          </ac:picMkLst>
        </pc:picChg>
        <pc:picChg chg="add del mod modCrop">
          <ac:chgData name="Alfred De Wit" userId="700773a4a90fe82c" providerId="LiveId" clId="{8D34B704-8E79-41A0-BB3A-F502C6B3E2F2}" dt="2021-01-30T12:13:29.546" v="239"/>
          <ac:picMkLst>
            <pc:docMk/>
            <pc:sldMk cId="1415336641" sldId="1907"/>
            <ac:picMk id="21" creationId="{271572DD-C172-4567-B55F-1554950CC44E}"/>
          </ac:picMkLst>
        </pc:picChg>
        <pc:picChg chg="add del mod modCrop">
          <ac:chgData name="Alfred De Wit" userId="700773a4a90fe82c" providerId="LiveId" clId="{8D34B704-8E79-41A0-BB3A-F502C6B3E2F2}" dt="2021-01-30T12:13:26.171" v="234"/>
          <ac:picMkLst>
            <pc:docMk/>
            <pc:sldMk cId="1415336641" sldId="1907"/>
            <ac:picMk id="22" creationId="{AB47416A-C5EA-4297-A1FC-75B285B9D7AB}"/>
          </ac:picMkLst>
        </pc:picChg>
        <pc:picChg chg="mod">
          <ac:chgData name="Alfred De Wit" userId="700773a4a90fe82c" providerId="LiveId" clId="{8D34B704-8E79-41A0-BB3A-F502C6B3E2F2}" dt="2021-02-01T09:47:04.742" v="518" actId="1036"/>
          <ac:picMkLst>
            <pc:docMk/>
            <pc:sldMk cId="1415336641" sldId="1907"/>
            <ac:picMk id="23" creationId="{75FDFA3D-6605-4506-8F5F-180AE98C953C}"/>
          </ac:picMkLst>
        </pc:picChg>
      </pc:sldChg>
      <pc:sldChg chg="addSp modSp mod">
        <pc:chgData name="Alfred De Wit" userId="700773a4a90fe82c" providerId="LiveId" clId="{8D34B704-8E79-41A0-BB3A-F502C6B3E2F2}" dt="2021-01-30T13:09:55.160" v="261" actId="14100"/>
        <pc:sldMkLst>
          <pc:docMk/>
          <pc:sldMk cId="2043282233" sldId="1908"/>
        </pc:sldMkLst>
        <pc:spChg chg="add mod">
          <ac:chgData name="Alfred De Wit" userId="700773a4a90fe82c" providerId="LiveId" clId="{8D34B704-8E79-41A0-BB3A-F502C6B3E2F2}" dt="2021-01-30T13:09:55.160" v="261" actId="14100"/>
          <ac:spMkLst>
            <pc:docMk/>
            <pc:sldMk cId="2043282233" sldId="1908"/>
            <ac:spMk id="10" creationId="{5022F0D5-106D-45D4-B80A-3D20A0CBB03E}"/>
          </ac:spMkLst>
        </pc:spChg>
      </pc:sldChg>
      <pc:sldChg chg="addSp delSp modSp mod">
        <pc:chgData name="Alfred De Wit" userId="700773a4a90fe82c" providerId="LiveId" clId="{8D34B704-8E79-41A0-BB3A-F502C6B3E2F2}" dt="2021-01-30T13:48:09.002" v="339" actId="1076"/>
        <pc:sldMkLst>
          <pc:docMk/>
          <pc:sldMk cId="2620295219" sldId="1912"/>
        </pc:sldMkLst>
        <pc:picChg chg="add del mod">
          <ac:chgData name="Alfred De Wit" userId="700773a4a90fe82c" providerId="LiveId" clId="{8D34B704-8E79-41A0-BB3A-F502C6B3E2F2}" dt="2021-01-30T13:47:28.124" v="331" actId="478"/>
          <ac:picMkLst>
            <pc:docMk/>
            <pc:sldMk cId="2620295219" sldId="1912"/>
            <ac:picMk id="4" creationId="{F16F0420-8BC5-4B35-A8DE-C98627248253}"/>
          </ac:picMkLst>
        </pc:picChg>
        <pc:picChg chg="mod modCrop">
          <ac:chgData name="Alfred De Wit" userId="700773a4a90fe82c" providerId="LiveId" clId="{8D34B704-8E79-41A0-BB3A-F502C6B3E2F2}" dt="2021-01-30T13:47:58.837" v="336" actId="1076"/>
          <ac:picMkLst>
            <pc:docMk/>
            <pc:sldMk cId="2620295219" sldId="1912"/>
            <ac:picMk id="5" creationId="{13EEAB19-1694-45B1-B38C-163139B01192}"/>
          </ac:picMkLst>
        </pc:picChg>
        <pc:picChg chg="mod">
          <ac:chgData name="Alfred De Wit" userId="700773a4a90fe82c" providerId="LiveId" clId="{8D34B704-8E79-41A0-BB3A-F502C6B3E2F2}" dt="2021-01-30T13:48:01.442" v="337" actId="1076"/>
          <ac:picMkLst>
            <pc:docMk/>
            <pc:sldMk cId="2620295219" sldId="1912"/>
            <ac:picMk id="6" creationId="{F57DF1BC-ABE3-4412-A067-6F493549B922}"/>
          </ac:picMkLst>
        </pc:picChg>
        <pc:picChg chg="mod modCrop">
          <ac:chgData name="Alfred De Wit" userId="700773a4a90fe82c" providerId="LiveId" clId="{8D34B704-8E79-41A0-BB3A-F502C6B3E2F2}" dt="2021-01-30T13:48:04.564" v="338" actId="1076"/>
          <ac:picMkLst>
            <pc:docMk/>
            <pc:sldMk cId="2620295219" sldId="1912"/>
            <ac:picMk id="8" creationId="{6F9674BD-EE9C-457B-8860-B398EA0A8800}"/>
          </ac:picMkLst>
        </pc:picChg>
        <pc:picChg chg="add mod">
          <ac:chgData name="Alfred De Wit" userId="700773a4a90fe82c" providerId="LiveId" clId="{8D34B704-8E79-41A0-BB3A-F502C6B3E2F2}" dt="2021-01-30T13:48:09.002" v="339" actId="1076"/>
          <ac:picMkLst>
            <pc:docMk/>
            <pc:sldMk cId="2620295219" sldId="1912"/>
            <ac:picMk id="9" creationId="{7A3A39B1-E485-4825-AEAA-F43391F5A4DA}"/>
          </ac:picMkLst>
        </pc:picChg>
      </pc:sldChg>
      <pc:sldChg chg="addSp delSp modSp mod modAnim">
        <pc:chgData name="Alfred De Wit" userId="700773a4a90fe82c" providerId="LiveId" clId="{8D34B704-8E79-41A0-BB3A-F502C6B3E2F2}" dt="2021-02-01T12:28:58.089" v="521"/>
        <pc:sldMkLst>
          <pc:docMk/>
          <pc:sldMk cId="3196165354" sldId="1913"/>
        </pc:sldMkLst>
        <pc:spChg chg="del">
          <ac:chgData name="Alfred De Wit" userId="700773a4a90fe82c" providerId="LiveId" clId="{8D34B704-8E79-41A0-BB3A-F502C6B3E2F2}" dt="2021-01-30T13:35:57.229" v="268" actId="478"/>
          <ac:spMkLst>
            <pc:docMk/>
            <pc:sldMk cId="3196165354" sldId="1913"/>
            <ac:spMk id="3" creationId="{20B1BAAC-B64A-441E-A328-4CB03D60ACE1}"/>
          </ac:spMkLst>
        </pc:spChg>
        <pc:picChg chg="add mod">
          <ac:chgData name="Alfred De Wit" userId="700773a4a90fe82c" providerId="LiveId" clId="{8D34B704-8E79-41A0-BB3A-F502C6B3E2F2}" dt="2021-01-30T13:41:23.901" v="316" actId="1076"/>
          <ac:picMkLst>
            <pc:docMk/>
            <pc:sldMk cId="3196165354" sldId="1913"/>
            <ac:picMk id="4" creationId="{85BFDA6C-DBC1-4E8F-8FAD-7AB69095F421}"/>
          </ac:picMkLst>
        </pc:picChg>
        <pc:picChg chg="del mod">
          <ac:chgData name="Alfred De Wit" userId="700773a4a90fe82c" providerId="LiveId" clId="{8D34B704-8E79-41A0-BB3A-F502C6B3E2F2}" dt="2021-01-30T13:38:54.179" v="288" actId="478"/>
          <ac:picMkLst>
            <pc:docMk/>
            <pc:sldMk cId="3196165354" sldId="1913"/>
            <ac:picMk id="1026" creationId="{490DFA82-9C99-4C90-A2D0-B738DFA73B2D}"/>
          </ac:picMkLst>
        </pc:picChg>
        <pc:picChg chg="mod">
          <ac:chgData name="Alfred De Wit" userId="700773a4a90fe82c" providerId="LiveId" clId="{8D34B704-8E79-41A0-BB3A-F502C6B3E2F2}" dt="2021-01-30T13:40:30.082" v="310" actId="14100"/>
          <ac:picMkLst>
            <pc:docMk/>
            <pc:sldMk cId="3196165354" sldId="1913"/>
            <ac:picMk id="1028" creationId="{6259BBF0-F32A-4A21-A59D-AAE5CF84502A}"/>
          </ac:picMkLst>
        </pc:picChg>
        <pc:picChg chg="mod">
          <ac:chgData name="Alfred De Wit" userId="700773a4a90fe82c" providerId="LiveId" clId="{8D34B704-8E79-41A0-BB3A-F502C6B3E2F2}" dt="2021-01-30T13:41:31.807" v="318" actId="1076"/>
          <ac:picMkLst>
            <pc:docMk/>
            <pc:sldMk cId="3196165354" sldId="1913"/>
            <ac:picMk id="1030" creationId="{A1C366ED-F180-482F-B897-E8431C24C09E}"/>
          </ac:picMkLst>
        </pc:picChg>
        <pc:picChg chg="mod">
          <ac:chgData name="Alfred De Wit" userId="700773a4a90fe82c" providerId="LiveId" clId="{8D34B704-8E79-41A0-BB3A-F502C6B3E2F2}" dt="2021-01-30T13:41:28.276" v="317" actId="14100"/>
          <ac:picMkLst>
            <pc:docMk/>
            <pc:sldMk cId="3196165354" sldId="1913"/>
            <ac:picMk id="1032" creationId="{8BE7DD4C-BBB2-40D9-97C6-C37BCFD26295}"/>
          </ac:picMkLst>
        </pc:picChg>
        <pc:picChg chg="del">
          <ac:chgData name="Alfred De Wit" userId="700773a4a90fe82c" providerId="LiveId" clId="{8D34B704-8E79-41A0-BB3A-F502C6B3E2F2}" dt="2021-01-30T13:36:54.490" v="274" actId="478"/>
          <ac:picMkLst>
            <pc:docMk/>
            <pc:sldMk cId="3196165354" sldId="1913"/>
            <ac:picMk id="1034" creationId="{D0A82017-AD6E-423C-932D-0420F89A2FEB}"/>
          </ac:picMkLst>
        </pc:picChg>
      </pc:sldChg>
      <pc:sldChg chg="del">
        <pc:chgData name="Alfred De Wit" userId="700773a4a90fe82c" providerId="LiveId" clId="{8D34B704-8E79-41A0-BB3A-F502C6B3E2F2}" dt="2021-02-01T18:09:07.314" v="536" actId="47"/>
        <pc:sldMkLst>
          <pc:docMk/>
          <pc:sldMk cId="2124110484" sldId="1914"/>
        </pc:sldMkLst>
      </pc:sldChg>
      <pc:sldChg chg="addSp delSp modSp add mod">
        <pc:chgData name="Alfred De Wit" userId="700773a4a90fe82c" providerId="LiveId" clId="{8D34B704-8E79-41A0-BB3A-F502C6B3E2F2}" dt="2021-01-30T14:52:53.946" v="463" actId="14100"/>
        <pc:sldMkLst>
          <pc:docMk/>
          <pc:sldMk cId="3105783604" sldId="1916"/>
        </pc:sldMkLst>
        <pc:spChg chg="del mod">
          <ac:chgData name="Alfred De Wit" userId="700773a4a90fe82c" providerId="LiveId" clId="{8D34B704-8E79-41A0-BB3A-F502C6B3E2F2}" dt="2021-01-30T14:13:47.444" v="455" actId="478"/>
          <ac:spMkLst>
            <pc:docMk/>
            <pc:sldMk cId="3105783604" sldId="1916"/>
            <ac:spMk id="7" creationId="{FBFE8D43-42DF-4517-A861-720D7F4AE246}"/>
          </ac:spMkLst>
        </pc:spChg>
        <pc:spChg chg="del">
          <ac:chgData name="Alfred De Wit" userId="700773a4a90fe82c" providerId="LiveId" clId="{8D34B704-8E79-41A0-BB3A-F502C6B3E2F2}" dt="2021-01-30T14:13:43.248" v="452" actId="478"/>
          <ac:spMkLst>
            <pc:docMk/>
            <pc:sldMk cId="3105783604" sldId="1916"/>
            <ac:spMk id="13" creationId="{D7FF9E68-0028-4C4A-90D3-84E0B4824D84}"/>
          </ac:spMkLst>
        </pc:spChg>
        <pc:spChg chg="add del">
          <ac:chgData name="Alfred De Wit" userId="700773a4a90fe82c" providerId="LiveId" clId="{8D34B704-8E79-41A0-BB3A-F502C6B3E2F2}" dt="2021-01-30T14:13:41.624" v="450" actId="478"/>
          <ac:spMkLst>
            <pc:docMk/>
            <pc:sldMk cId="3105783604" sldId="1916"/>
            <ac:spMk id="16" creationId="{30885604-36DD-48C3-B398-C38FDD7D1F11}"/>
          </ac:spMkLst>
        </pc:spChg>
        <pc:spChg chg="mod">
          <ac:chgData name="Alfred De Wit" userId="700773a4a90fe82c" providerId="LiveId" clId="{8D34B704-8E79-41A0-BB3A-F502C6B3E2F2}" dt="2021-01-30T14:52:53.946" v="463" actId="14100"/>
          <ac:spMkLst>
            <pc:docMk/>
            <pc:sldMk cId="3105783604" sldId="1916"/>
            <ac:spMk id="17" creationId="{3393250E-C309-4383-AB9B-0748D311B5D8}"/>
          </ac:spMkLst>
        </pc:spChg>
        <pc:spChg chg="del">
          <ac:chgData name="Alfred De Wit" userId="700773a4a90fe82c" providerId="LiveId" clId="{8D34B704-8E79-41A0-BB3A-F502C6B3E2F2}" dt="2021-01-30T14:13:30.596" v="444" actId="478"/>
          <ac:spMkLst>
            <pc:docMk/>
            <pc:sldMk cId="3105783604" sldId="1916"/>
            <ac:spMk id="20" creationId="{5B6AA695-79BB-45D5-BA9C-B1D4D8893C4B}"/>
          </ac:spMkLst>
        </pc:spChg>
        <pc:spChg chg="del">
          <ac:chgData name="Alfred De Wit" userId="700773a4a90fe82c" providerId="LiveId" clId="{8D34B704-8E79-41A0-BB3A-F502C6B3E2F2}" dt="2021-01-30T14:13:44.008" v="453" actId="478"/>
          <ac:spMkLst>
            <pc:docMk/>
            <pc:sldMk cId="3105783604" sldId="1916"/>
            <ac:spMk id="23" creationId="{0EEDA77C-25D1-4B5C-9F05-9041DA719282}"/>
          </ac:spMkLst>
        </pc:spChg>
        <pc:cxnChg chg="mod">
          <ac:chgData name="Alfred De Wit" userId="700773a4a90fe82c" providerId="LiveId" clId="{8D34B704-8E79-41A0-BB3A-F502C6B3E2F2}" dt="2021-01-30T14:14:05.485" v="457" actId="14100"/>
          <ac:cxnSpMkLst>
            <pc:docMk/>
            <pc:sldMk cId="3105783604" sldId="1916"/>
            <ac:cxnSpMk id="24" creationId="{A638C238-C58B-45D3-971A-7E0BF947BF79}"/>
          </ac:cxnSpMkLst>
        </pc:cxnChg>
        <pc:cxnChg chg="add del mod">
          <ac:chgData name="Alfred De Wit" userId="700773a4a90fe82c" providerId="LiveId" clId="{8D34B704-8E79-41A0-BB3A-F502C6B3E2F2}" dt="2021-01-30T14:13:42.423" v="451" actId="478"/>
          <ac:cxnSpMkLst>
            <pc:docMk/>
            <pc:sldMk cId="3105783604" sldId="1916"/>
            <ac:cxnSpMk id="30" creationId="{9F8E8ABA-947E-4B49-A48F-882B03274F43}"/>
          </ac:cxnSpMkLst>
        </pc:cxnChg>
        <pc:cxnChg chg="del">
          <ac:chgData name="Alfred De Wit" userId="700773a4a90fe82c" providerId="LiveId" clId="{8D34B704-8E79-41A0-BB3A-F502C6B3E2F2}" dt="2021-01-30T14:13:32.357" v="445" actId="478"/>
          <ac:cxnSpMkLst>
            <pc:docMk/>
            <pc:sldMk cId="3105783604" sldId="1916"/>
            <ac:cxnSpMk id="31" creationId="{A4EC78E1-A33C-4C82-BA99-9169A8A9C936}"/>
          </ac:cxnSpMkLst>
        </pc:cxnChg>
        <pc:cxnChg chg="mod">
          <ac:chgData name="Alfred De Wit" userId="700773a4a90fe82c" providerId="LiveId" clId="{8D34B704-8E79-41A0-BB3A-F502C6B3E2F2}" dt="2021-01-30T14:14:02.043" v="456" actId="14100"/>
          <ac:cxnSpMkLst>
            <pc:docMk/>
            <pc:sldMk cId="3105783604" sldId="1916"/>
            <ac:cxnSpMk id="33" creationId="{BBEA081C-F41D-4B73-8EC6-7E15832050A3}"/>
          </ac:cxnSpMkLst>
        </pc:cxnChg>
      </pc:sldChg>
    </pc:docChg>
  </pc:docChgLst>
  <pc:docChgLst>
    <pc:chgData name="Alfred De Wit" userId="700773a4a90fe82c" providerId="LiveId" clId="{75F928E5-C2CD-4A17-8A86-7E91DD1EDE41}"/>
    <pc:docChg chg="undo custSel addSld delSld modSld">
      <pc:chgData name="Alfred De Wit" userId="700773a4a90fe82c" providerId="LiveId" clId="{75F928E5-C2CD-4A17-8A86-7E91DD1EDE41}" dt="2021-01-28T17:56:23.701" v="24" actId="47"/>
      <pc:docMkLst>
        <pc:docMk/>
      </pc:docMkLst>
      <pc:sldChg chg="add del">
        <pc:chgData name="Alfred De Wit" userId="700773a4a90fe82c" providerId="LiveId" clId="{75F928E5-C2CD-4A17-8A86-7E91DD1EDE41}" dt="2021-01-28T17:56:23.701" v="24" actId="47"/>
        <pc:sldMkLst>
          <pc:docMk/>
          <pc:sldMk cId="2874009533" sldId="290"/>
        </pc:sldMkLst>
      </pc:sldChg>
      <pc:sldChg chg="add del">
        <pc:chgData name="Alfred De Wit" userId="700773a4a90fe82c" providerId="LiveId" clId="{75F928E5-C2CD-4A17-8A86-7E91DD1EDE41}" dt="2021-01-28T17:25:28.199" v="5" actId="47"/>
        <pc:sldMkLst>
          <pc:docMk/>
          <pc:sldMk cId="2538922201" sldId="298"/>
        </pc:sldMkLst>
      </pc:sldChg>
      <pc:sldChg chg="modSp mod">
        <pc:chgData name="Alfred De Wit" userId="700773a4a90fe82c" providerId="LiveId" clId="{75F928E5-C2CD-4A17-8A86-7E91DD1EDE41}" dt="2021-01-27T10:31:50.005" v="0" actId="1076"/>
        <pc:sldMkLst>
          <pc:docMk/>
          <pc:sldMk cId="3640936164" sldId="301"/>
        </pc:sldMkLst>
        <pc:spChg chg="mod">
          <ac:chgData name="Alfred De Wit" userId="700773a4a90fe82c" providerId="LiveId" clId="{75F928E5-C2CD-4A17-8A86-7E91DD1EDE41}" dt="2021-01-27T10:31:50.005" v="0" actId="1076"/>
          <ac:spMkLst>
            <pc:docMk/>
            <pc:sldMk cId="3640936164" sldId="301"/>
            <ac:spMk id="10" creationId="{27BBC670-BF97-4FE0-9AB5-A6034E6C8335}"/>
          </ac:spMkLst>
        </pc:spChg>
      </pc:sldChg>
      <pc:sldChg chg="modSp mod">
        <pc:chgData name="Alfred De Wit" userId="700773a4a90fe82c" providerId="LiveId" clId="{75F928E5-C2CD-4A17-8A86-7E91DD1EDE41}" dt="2021-01-27T10:32:02.097" v="1" actId="1076"/>
        <pc:sldMkLst>
          <pc:docMk/>
          <pc:sldMk cId="568699135" sldId="302"/>
        </pc:sldMkLst>
        <pc:spChg chg="mod">
          <ac:chgData name="Alfred De Wit" userId="700773a4a90fe82c" providerId="LiveId" clId="{75F928E5-C2CD-4A17-8A86-7E91DD1EDE41}" dt="2021-01-27T10:32:02.097" v="1" actId="1076"/>
          <ac:spMkLst>
            <pc:docMk/>
            <pc:sldMk cId="568699135" sldId="302"/>
            <ac:spMk id="10" creationId="{17077EBA-7691-45CC-B356-FB5A2C47739C}"/>
          </ac:spMkLst>
        </pc:spChg>
      </pc:sldChg>
      <pc:sldChg chg="add del">
        <pc:chgData name="Alfred De Wit" userId="700773a4a90fe82c" providerId="LiveId" clId="{75F928E5-C2CD-4A17-8A86-7E91DD1EDE41}" dt="2021-01-28T17:52:49.742" v="8" actId="47"/>
        <pc:sldMkLst>
          <pc:docMk/>
          <pc:sldMk cId="2605410934" sldId="324"/>
        </pc:sldMkLst>
      </pc:sldChg>
      <pc:sldChg chg="add">
        <pc:chgData name="Alfred De Wit" userId="700773a4a90fe82c" providerId="LiveId" clId="{75F928E5-C2CD-4A17-8A86-7E91DD1EDE41}" dt="2021-01-28T17:51:13.872" v="6"/>
        <pc:sldMkLst>
          <pc:docMk/>
          <pc:sldMk cId="4049716844" sldId="331"/>
        </pc:sldMkLst>
      </pc:sldChg>
      <pc:sldChg chg="del">
        <pc:chgData name="Alfred De Wit" userId="700773a4a90fe82c" providerId="LiveId" clId="{75F928E5-C2CD-4A17-8A86-7E91DD1EDE41}" dt="2021-01-28T17:24:44.101" v="2" actId="47"/>
        <pc:sldMkLst>
          <pc:docMk/>
          <pc:sldMk cId="1744955792" sldId="345"/>
        </pc:sldMkLst>
      </pc:sldChg>
      <pc:sldChg chg="add del modTransition">
        <pc:chgData name="Alfred De Wit" userId="700773a4a90fe82c" providerId="LiveId" clId="{75F928E5-C2CD-4A17-8A86-7E91DD1EDE41}" dt="2021-01-28T17:55:20.871" v="20" actId="47"/>
        <pc:sldMkLst>
          <pc:docMk/>
          <pc:sldMk cId="3062587643" sldId="1904"/>
        </pc:sldMkLst>
      </pc:sldChg>
      <pc:sldChg chg="addSp modSp add mod">
        <pc:chgData name="Alfred De Wit" userId="700773a4a90fe82c" providerId="LiveId" clId="{75F928E5-C2CD-4A17-8A86-7E91DD1EDE41}" dt="2021-01-28T17:54:29.972" v="19" actId="14100"/>
        <pc:sldMkLst>
          <pc:docMk/>
          <pc:sldMk cId="1205580596" sldId="1905"/>
        </pc:sldMkLst>
        <pc:spChg chg="mod">
          <ac:chgData name="Alfred De Wit" userId="700773a4a90fe82c" providerId="LiveId" clId="{75F928E5-C2CD-4A17-8A86-7E91DD1EDE41}" dt="2021-01-28T17:53:49.869" v="15" actId="1076"/>
          <ac:spMkLst>
            <pc:docMk/>
            <pc:sldMk cId="1205580596" sldId="1905"/>
            <ac:spMk id="12" creationId="{D9F21C32-86B3-4EC9-AFD9-767472000FE5}"/>
          </ac:spMkLst>
        </pc:spChg>
        <pc:spChg chg="mod">
          <ac:chgData name="Alfred De Wit" userId="700773a4a90fe82c" providerId="LiveId" clId="{75F928E5-C2CD-4A17-8A86-7E91DD1EDE41}" dt="2021-01-28T17:53:11.959" v="11" actId="1076"/>
          <ac:spMkLst>
            <pc:docMk/>
            <pc:sldMk cId="1205580596" sldId="1905"/>
            <ac:spMk id="13" creationId="{2E586893-BCB3-4D41-BC22-00F2298BCF91}"/>
          </ac:spMkLst>
        </pc:spChg>
        <pc:spChg chg="mod">
          <ac:chgData name="Alfred De Wit" userId="700773a4a90fe82c" providerId="LiveId" clId="{75F928E5-C2CD-4A17-8A86-7E91DD1EDE41}" dt="2021-01-28T17:53:41.372" v="14" actId="1076"/>
          <ac:spMkLst>
            <pc:docMk/>
            <pc:sldMk cId="1205580596" sldId="1905"/>
            <ac:spMk id="14" creationId="{7AB33C40-E5F4-4149-857A-47BDB143700D}"/>
          </ac:spMkLst>
        </pc:spChg>
        <pc:spChg chg="add mod">
          <ac:chgData name="Alfred De Wit" userId="700773a4a90fe82c" providerId="LiveId" clId="{75F928E5-C2CD-4A17-8A86-7E91DD1EDE41}" dt="2021-01-28T17:54:29.972" v="19" actId="14100"/>
          <ac:spMkLst>
            <pc:docMk/>
            <pc:sldMk cId="1205580596" sldId="1905"/>
            <ac:spMk id="16" creationId="{86C99222-A6E0-42E1-BFE9-D2AEA4D28BAD}"/>
          </ac:spMkLst>
        </pc:spChg>
        <pc:spChg chg="mod">
          <ac:chgData name="Alfred De Wit" userId="700773a4a90fe82c" providerId="LiveId" clId="{75F928E5-C2CD-4A17-8A86-7E91DD1EDE41}" dt="2021-01-28T17:53:26.912" v="12" actId="1582"/>
          <ac:spMkLst>
            <pc:docMk/>
            <pc:sldMk cId="1205580596" sldId="1905"/>
            <ac:spMk id="17" creationId="{1AFC565B-3FAB-41E5-B558-96EA2147A78B}"/>
          </ac:spMkLst>
        </pc:spChg>
        <pc:grpChg chg="mod">
          <ac:chgData name="Alfred De Wit" userId="700773a4a90fe82c" providerId="LiveId" clId="{75F928E5-C2CD-4A17-8A86-7E91DD1EDE41}" dt="2021-01-28T17:53:07.176" v="10" actId="1076"/>
          <ac:grpSpMkLst>
            <pc:docMk/>
            <pc:sldMk cId="1205580596" sldId="1905"/>
            <ac:grpSpMk id="18" creationId="{B471BAA0-F0AB-42B0-B7D1-F7FCFF5907D7}"/>
          </ac:grpSpMkLst>
        </pc:grpChg>
        <pc:grpChg chg="mod">
          <ac:chgData name="Alfred De Wit" userId="700773a4a90fe82c" providerId="LiveId" clId="{75F928E5-C2CD-4A17-8A86-7E91DD1EDE41}" dt="2021-01-28T17:53:34.818" v="13" actId="14100"/>
          <ac:grpSpMkLst>
            <pc:docMk/>
            <pc:sldMk cId="1205580596" sldId="1905"/>
            <ac:grpSpMk id="22" creationId="{EB056F81-F6A0-4C73-BE9B-72B796206ED4}"/>
          </ac:grpSpMkLst>
        </pc:grpChg>
      </pc:sldChg>
      <pc:sldChg chg="modSp del mod">
        <pc:chgData name="Alfred De Wit" userId="700773a4a90fe82c" providerId="LiveId" clId="{75F928E5-C2CD-4A17-8A86-7E91DD1EDE41}" dt="2021-01-28T17:56:07.259" v="23"/>
        <pc:sldMkLst>
          <pc:docMk/>
          <pc:sldMk cId="3836678568" sldId="1907"/>
        </pc:sldMkLst>
        <pc:spChg chg="mod">
          <ac:chgData name="Alfred De Wit" userId="700773a4a90fe82c" providerId="LiveId" clId="{75F928E5-C2CD-4A17-8A86-7E91DD1EDE41}" dt="2021-01-28T17:56:07.259" v="23"/>
          <ac:spMkLst>
            <pc:docMk/>
            <pc:sldMk cId="3836678568" sldId="1907"/>
            <ac:spMk id="2" creationId="{E914D526-7C0F-F544-8803-E57D714114D4}"/>
          </ac:spMkLst>
        </pc:spChg>
      </pc:sldChg>
    </pc:docChg>
  </pc:docChgLst>
  <pc:docChgLst>
    <pc:chgData name="Jan Piet" userId="be0e140d59bb1517" providerId="Windows Live" clId="Web-{84192D99-5C14-492A-83EB-6160F4850254}"/>
    <pc:docChg chg="addSld modSld">
      <pc:chgData name="Jan Piet" userId="be0e140d59bb1517" providerId="Windows Live" clId="Web-{84192D99-5C14-492A-83EB-6160F4850254}" dt="2021-02-02T07:21:34.935" v="22" actId="1076"/>
      <pc:docMkLst>
        <pc:docMk/>
      </pc:docMkLst>
      <pc:sldChg chg="modSp">
        <pc:chgData name="Jan Piet" userId="be0e140d59bb1517" providerId="Windows Live" clId="Web-{84192D99-5C14-492A-83EB-6160F4850254}" dt="2021-02-02T07:21:34.935" v="22" actId="1076"/>
        <pc:sldMkLst>
          <pc:docMk/>
          <pc:sldMk cId="3819208383" sldId="326"/>
        </pc:sldMkLst>
        <pc:picChg chg="mod">
          <ac:chgData name="Jan Piet" userId="be0e140d59bb1517" providerId="Windows Live" clId="Web-{84192D99-5C14-492A-83EB-6160F4850254}" dt="2021-02-02T07:21:34.935" v="22" actId="1076"/>
          <ac:picMkLst>
            <pc:docMk/>
            <pc:sldMk cId="3819208383" sldId="326"/>
            <ac:picMk id="2054" creationId="{02EBE517-1A0E-4A18-BCA9-3B15D9577588}"/>
          </ac:picMkLst>
        </pc:picChg>
      </pc:sldChg>
      <pc:sldChg chg="addSp delSp modSp new">
        <pc:chgData name="Jan Piet" userId="be0e140d59bb1517" providerId="Windows Live" clId="Web-{84192D99-5C14-492A-83EB-6160F4850254}" dt="2021-02-02T05:57:39.166" v="21" actId="1076"/>
        <pc:sldMkLst>
          <pc:docMk/>
          <pc:sldMk cId="2162139809" sldId="1917"/>
        </pc:sldMkLst>
        <pc:spChg chg="del">
          <ac:chgData name="Jan Piet" userId="be0e140d59bb1517" providerId="Windows Live" clId="Web-{84192D99-5C14-492A-83EB-6160F4850254}" dt="2021-02-02T05:54:50.881" v="1"/>
          <ac:spMkLst>
            <pc:docMk/>
            <pc:sldMk cId="2162139809" sldId="1917"/>
            <ac:spMk id="3" creationId="{72009C78-9F69-4EF2-8827-C062581FBE8D}"/>
          </ac:spMkLst>
        </pc:spChg>
        <pc:spChg chg="del">
          <ac:chgData name="Jan Piet" userId="be0e140d59bb1517" providerId="Windows Live" clId="Web-{84192D99-5C14-492A-83EB-6160F4850254}" dt="2021-02-02T05:54:53.069" v="2"/>
          <ac:spMkLst>
            <pc:docMk/>
            <pc:sldMk cId="2162139809" sldId="1917"/>
            <ac:spMk id="4" creationId="{3CA961D0-3652-42E7-85AF-606809B06F69}"/>
          </ac:spMkLst>
        </pc:spChg>
        <pc:picChg chg="add del mod">
          <ac:chgData name="Jan Piet" userId="be0e140d59bb1517" providerId="Windows Live" clId="Web-{84192D99-5C14-492A-83EB-6160F4850254}" dt="2021-02-02T05:56:02.383" v="4"/>
          <ac:picMkLst>
            <pc:docMk/>
            <pc:sldMk cId="2162139809" sldId="1917"/>
            <ac:picMk id="5" creationId="{751D5097-E626-4ADD-B74E-19222F6887A5}"/>
          </ac:picMkLst>
        </pc:picChg>
        <pc:picChg chg="add mod">
          <ac:chgData name="Jan Piet" userId="be0e140d59bb1517" providerId="Windows Live" clId="Web-{84192D99-5C14-492A-83EB-6160F4850254}" dt="2021-02-02T05:56:21.383" v="7" actId="1076"/>
          <ac:picMkLst>
            <pc:docMk/>
            <pc:sldMk cId="2162139809" sldId="1917"/>
            <ac:picMk id="6" creationId="{73470273-28D3-4D27-8EEF-69E3D6D5E05A}"/>
          </ac:picMkLst>
        </pc:picChg>
        <pc:picChg chg="add del mod">
          <ac:chgData name="Jan Piet" userId="be0e140d59bb1517" providerId="Windows Live" clId="Web-{84192D99-5C14-492A-83EB-6160F4850254}" dt="2021-02-02T05:56:33.524" v="9"/>
          <ac:picMkLst>
            <pc:docMk/>
            <pc:sldMk cId="2162139809" sldId="1917"/>
            <ac:picMk id="7" creationId="{EC47C655-A33E-4E2D-9B70-D7D115A0C2FE}"/>
          </ac:picMkLst>
        </pc:picChg>
        <pc:picChg chg="add mod">
          <ac:chgData name="Jan Piet" userId="be0e140d59bb1517" providerId="Windows Live" clId="Web-{84192D99-5C14-492A-83EB-6160F4850254}" dt="2021-02-02T05:56:45.618" v="11" actId="1076"/>
          <ac:picMkLst>
            <pc:docMk/>
            <pc:sldMk cId="2162139809" sldId="1917"/>
            <ac:picMk id="8" creationId="{7E2629AC-B54C-438C-BE70-6086F07F7E98}"/>
          </ac:picMkLst>
        </pc:picChg>
        <pc:picChg chg="add mod">
          <ac:chgData name="Jan Piet" userId="be0e140d59bb1517" providerId="Windows Live" clId="Web-{84192D99-5C14-492A-83EB-6160F4850254}" dt="2021-02-02T05:57:36.181" v="20" actId="14100"/>
          <ac:picMkLst>
            <pc:docMk/>
            <pc:sldMk cId="2162139809" sldId="1917"/>
            <ac:picMk id="9" creationId="{E84A9E17-5A5B-4076-97B5-5172E0E85DC1}"/>
          </ac:picMkLst>
        </pc:picChg>
        <pc:picChg chg="add mod">
          <ac:chgData name="Jan Piet" userId="be0e140d59bb1517" providerId="Windows Live" clId="Web-{84192D99-5C14-492A-83EB-6160F4850254}" dt="2021-02-02T05:57:09.634" v="15" actId="1076"/>
          <ac:picMkLst>
            <pc:docMk/>
            <pc:sldMk cId="2162139809" sldId="1917"/>
            <ac:picMk id="10" creationId="{DDF716C4-A99E-4725-9B04-56E8BA28A398}"/>
          </ac:picMkLst>
        </pc:picChg>
        <pc:picChg chg="add mod">
          <ac:chgData name="Jan Piet" userId="be0e140d59bb1517" providerId="Windows Live" clId="Web-{84192D99-5C14-492A-83EB-6160F4850254}" dt="2021-02-02T05:57:18.853" v="17" actId="1076"/>
          <ac:picMkLst>
            <pc:docMk/>
            <pc:sldMk cId="2162139809" sldId="1917"/>
            <ac:picMk id="11" creationId="{CF264CC8-91F1-490F-B71C-EFD79E9EFD6A}"/>
          </ac:picMkLst>
        </pc:picChg>
        <pc:picChg chg="add mod">
          <ac:chgData name="Jan Piet" userId="be0e140d59bb1517" providerId="Windows Live" clId="Web-{84192D99-5C14-492A-83EB-6160F4850254}" dt="2021-02-02T05:57:39.166" v="21" actId="1076"/>
          <ac:picMkLst>
            <pc:docMk/>
            <pc:sldMk cId="2162139809" sldId="1917"/>
            <ac:picMk id="12" creationId="{EFAE43FE-1539-404B-9EC7-5899BAE5DD0D}"/>
          </ac:picMkLst>
        </pc:picChg>
      </pc:sldChg>
    </pc:docChg>
  </pc:docChgLst>
  <pc:docChgLst>
    <pc:chgData name="Jan Piet" userId="be0e140d59bb1517" providerId="Windows Live" clId="Web-{03E0962B-18E3-45B9-BB6F-E307DEE5B0E8}"/>
    <pc:docChg chg="modSld">
      <pc:chgData name="Jan Piet" userId="be0e140d59bb1517" providerId="Windows Live" clId="Web-{03E0962B-18E3-45B9-BB6F-E307DEE5B0E8}" dt="2021-02-02T14:38:10.883" v="0"/>
      <pc:docMkLst>
        <pc:docMk/>
      </pc:docMkLst>
      <pc:sldChg chg="delSp">
        <pc:chgData name="Jan Piet" userId="be0e140d59bb1517" providerId="Windows Live" clId="Web-{03E0962B-18E3-45B9-BB6F-E307DEE5B0E8}" dt="2021-02-02T14:38:10.883" v="0"/>
        <pc:sldMkLst>
          <pc:docMk/>
          <pc:sldMk cId="3312596535" sldId="1915"/>
        </pc:sldMkLst>
        <pc:spChg chg="del">
          <ac:chgData name="Jan Piet" userId="be0e140d59bb1517" providerId="Windows Live" clId="Web-{03E0962B-18E3-45B9-BB6F-E307DEE5B0E8}" dt="2021-02-02T14:38:10.883" v="0"/>
          <ac:spMkLst>
            <pc:docMk/>
            <pc:sldMk cId="3312596535" sldId="1915"/>
            <ac:spMk id="3" creationId="{F0EBCDB7-5672-4C61-AD4D-EFA2F3BB96D2}"/>
          </ac:spMkLst>
        </pc:spChg>
      </pc:sldChg>
    </pc:docChg>
  </pc:docChgLst>
  <pc:docChgLst>
    <pc:chgData name="Jan Piet" userId="be0e140d59bb1517" providerId="Windows Live" clId="Web-{19ACAE34-6B61-456D-9736-693E1065B63E}"/>
    <pc:docChg chg="modSld">
      <pc:chgData name="Jan Piet" userId="be0e140d59bb1517" providerId="Windows Live" clId="Web-{19ACAE34-6B61-456D-9736-693E1065B63E}" dt="2021-02-02T19:16:45.042" v="11" actId="20577"/>
      <pc:docMkLst>
        <pc:docMk/>
      </pc:docMkLst>
      <pc:sldChg chg="modSp">
        <pc:chgData name="Jan Piet" userId="be0e140d59bb1517" providerId="Windows Live" clId="Web-{19ACAE34-6B61-456D-9736-693E1065B63E}" dt="2021-02-02T19:16:45.042" v="11" actId="20577"/>
        <pc:sldMkLst>
          <pc:docMk/>
          <pc:sldMk cId="1302722145" sldId="403"/>
        </pc:sldMkLst>
        <pc:spChg chg="mod">
          <ac:chgData name="Jan Piet" userId="be0e140d59bb1517" providerId="Windows Live" clId="Web-{19ACAE34-6B61-456D-9736-693E1065B63E}" dt="2021-02-02T19:16:45.042" v="11" actId="20577"/>
          <ac:spMkLst>
            <pc:docMk/>
            <pc:sldMk cId="1302722145" sldId="403"/>
            <ac:spMk id="6" creationId="{C2BF372B-DCD1-4663-845E-1A5B628B885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1-19T11:03:14.41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58BD4-EE3A-4674-8488-FD7B033A8E1F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7167EED8-0458-40A9-A7BD-9F85C14A5A12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l-BE" b="1" strike="noStrike"/>
            <a:t>Kies concrete situaties of probleemstellingen die voor leerlingen betekenisvol zijn of kunnen worden door de uit te voeren leeractiviteiten.</a:t>
          </a:r>
        </a:p>
      </dgm:t>
    </dgm:pt>
    <dgm:pt modelId="{7A46F6E1-FE14-4532-9394-B1F2719F8812}" type="parTrans" cxnId="{2CF5F57B-A6D0-41CA-AE8C-234495E8F834}">
      <dgm:prSet/>
      <dgm:spPr/>
      <dgm:t>
        <a:bodyPr/>
        <a:lstStyle/>
        <a:p>
          <a:endParaRPr lang="nl-BE"/>
        </a:p>
      </dgm:t>
    </dgm:pt>
    <dgm:pt modelId="{65DC1373-CA29-41BC-8DD4-8A00798CEF53}" type="sibTrans" cxnId="{2CF5F57B-A6D0-41CA-AE8C-234495E8F834}">
      <dgm:prSet/>
      <dgm:spPr/>
      <dgm:t>
        <a:bodyPr/>
        <a:lstStyle/>
        <a:p>
          <a:endParaRPr lang="nl-BE"/>
        </a:p>
      </dgm:t>
    </dgm:pt>
    <dgm:pt modelId="{DED91C59-3F56-4D57-8086-FD1510F68F7D}">
      <dgm:prSet phldrT="[Teks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nl-BE" b="1" strike="noStrike"/>
            <a:t> Contexten kunnen het leren betekenisvoller maken en bij leerlingen de motivatie en attitude versterken.  </a:t>
          </a:r>
        </a:p>
      </dgm:t>
    </dgm:pt>
    <dgm:pt modelId="{5274760B-A266-4AFB-8084-7C119557D0DA}" type="parTrans" cxnId="{93D8016F-07DF-45D5-AF58-00C123DD7E71}">
      <dgm:prSet/>
      <dgm:spPr/>
      <dgm:t>
        <a:bodyPr/>
        <a:lstStyle/>
        <a:p>
          <a:endParaRPr lang="nl-BE"/>
        </a:p>
      </dgm:t>
    </dgm:pt>
    <dgm:pt modelId="{0A790F65-043E-4874-8160-D87497E74DF3}" type="sibTrans" cxnId="{93D8016F-07DF-45D5-AF58-00C123DD7E71}">
      <dgm:prSet/>
      <dgm:spPr/>
      <dgm:t>
        <a:bodyPr/>
        <a:lstStyle/>
        <a:p>
          <a:endParaRPr lang="nl-BE"/>
        </a:p>
      </dgm:t>
    </dgm:pt>
    <dgm:pt modelId="{01C23B1B-F7D6-456C-A05A-2D280EA014F4}">
      <dgm:prSet phldrT="[Teks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nl-BE" b="1" strike="noStrike"/>
            <a:t>Afwisseling in contexten is nodig voor transfer van kennis en vaardigheden. </a:t>
          </a:r>
        </a:p>
      </dgm:t>
    </dgm:pt>
    <dgm:pt modelId="{820E5F99-BD6C-4901-8FEB-E6C0CF682F7B}" type="parTrans" cxnId="{589ED982-74B1-416E-BA70-804686E9616B}">
      <dgm:prSet/>
      <dgm:spPr/>
      <dgm:t>
        <a:bodyPr/>
        <a:lstStyle/>
        <a:p>
          <a:endParaRPr lang="nl-BE"/>
        </a:p>
      </dgm:t>
    </dgm:pt>
    <dgm:pt modelId="{C18DCAD4-E05A-41A0-866D-16C99F023B44}" type="sibTrans" cxnId="{589ED982-74B1-416E-BA70-804686E9616B}">
      <dgm:prSet/>
      <dgm:spPr/>
      <dgm:t>
        <a:bodyPr/>
        <a:lstStyle/>
        <a:p>
          <a:endParaRPr lang="nl-BE"/>
        </a:p>
      </dgm:t>
    </dgm:pt>
    <dgm:pt modelId="{CA6A3D48-2CCD-464D-8CA3-B717698284A4}">
      <dgm:prSet phldrT="[Teks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nl-BE" b="1" strike="noStrike"/>
            <a:t>Een context kan een concept verduidelijken of de verbinding vormen tussen verschillende concepten.</a:t>
          </a:r>
        </a:p>
      </dgm:t>
    </dgm:pt>
    <dgm:pt modelId="{894DAFDF-13AE-4298-902E-276F16BC4A14}" type="parTrans" cxnId="{D939530B-41B5-48AD-A211-E905BDD774A3}">
      <dgm:prSet/>
      <dgm:spPr/>
      <dgm:t>
        <a:bodyPr/>
        <a:lstStyle/>
        <a:p>
          <a:endParaRPr lang="nl-BE"/>
        </a:p>
      </dgm:t>
    </dgm:pt>
    <dgm:pt modelId="{77F7BBE0-60BD-4CF4-9355-C11FD5F8030E}" type="sibTrans" cxnId="{D939530B-41B5-48AD-A211-E905BDD774A3}">
      <dgm:prSet/>
      <dgm:spPr/>
      <dgm:t>
        <a:bodyPr/>
        <a:lstStyle/>
        <a:p>
          <a:endParaRPr lang="nl-BE"/>
        </a:p>
      </dgm:t>
    </dgm:pt>
    <dgm:pt modelId="{FB3B424B-A689-4ECB-A7A4-60512CD1466F}" type="pres">
      <dgm:prSet presAssocID="{B5F58BD4-EE3A-4674-8488-FD7B033A8E1F}" presName="matrix" presStyleCnt="0">
        <dgm:presLayoutVars>
          <dgm:chMax val="1"/>
          <dgm:dir/>
          <dgm:resizeHandles val="exact"/>
        </dgm:presLayoutVars>
      </dgm:prSet>
      <dgm:spPr/>
    </dgm:pt>
    <dgm:pt modelId="{4D102B8E-5481-4AF1-9084-512966AAE1C4}" type="pres">
      <dgm:prSet presAssocID="{B5F58BD4-EE3A-4674-8488-FD7B033A8E1F}" presName="diamond" presStyleLbl="bgShp" presStyleIdx="0" presStyleCnt="1"/>
      <dgm:spPr/>
    </dgm:pt>
    <dgm:pt modelId="{47911663-E810-4D4F-B790-79ECA670CE19}" type="pres">
      <dgm:prSet presAssocID="{B5F58BD4-EE3A-4674-8488-FD7B033A8E1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3BBABD0-CEEE-41F1-A125-1B421E60D733}" type="pres">
      <dgm:prSet presAssocID="{B5F58BD4-EE3A-4674-8488-FD7B033A8E1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6F7C336-092A-4F8D-A221-4694E309F59F}" type="pres">
      <dgm:prSet presAssocID="{B5F58BD4-EE3A-4674-8488-FD7B033A8E1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06BC444-D434-43CE-BBFA-F0A17842E5B2}" type="pres">
      <dgm:prSet presAssocID="{B5F58BD4-EE3A-4674-8488-FD7B033A8E1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939530B-41B5-48AD-A211-E905BDD774A3}" srcId="{B5F58BD4-EE3A-4674-8488-FD7B033A8E1F}" destId="{CA6A3D48-2CCD-464D-8CA3-B717698284A4}" srcOrd="3" destOrd="0" parTransId="{894DAFDF-13AE-4298-902E-276F16BC4A14}" sibTransId="{77F7BBE0-60BD-4CF4-9355-C11FD5F8030E}"/>
    <dgm:cxn modelId="{52C53F19-995C-4D57-BAB0-D3A052403326}" type="presOf" srcId="{DED91C59-3F56-4D57-8086-FD1510F68F7D}" destId="{43BBABD0-CEEE-41F1-A125-1B421E60D733}" srcOrd="0" destOrd="0" presId="urn:microsoft.com/office/officeart/2005/8/layout/matrix3"/>
    <dgm:cxn modelId="{93D8016F-07DF-45D5-AF58-00C123DD7E71}" srcId="{B5F58BD4-EE3A-4674-8488-FD7B033A8E1F}" destId="{DED91C59-3F56-4D57-8086-FD1510F68F7D}" srcOrd="1" destOrd="0" parTransId="{5274760B-A266-4AFB-8084-7C119557D0DA}" sibTransId="{0A790F65-043E-4874-8160-D87497E74DF3}"/>
    <dgm:cxn modelId="{2CF5F57B-A6D0-41CA-AE8C-234495E8F834}" srcId="{B5F58BD4-EE3A-4674-8488-FD7B033A8E1F}" destId="{7167EED8-0458-40A9-A7BD-9F85C14A5A12}" srcOrd="0" destOrd="0" parTransId="{7A46F6E1-FE14-4532-9394-B1F2719F8812}" sibTransId="{65DC1373-CA29-41BC-8DD4-8A00798CEF53}"/>
    <dgm:cxn modelId="{589ED982-74B1-416E-BA70-804686E9616B}" srcId="{B5F58BD4-EE3A-4674-8488-FD7B033A8E1F}" destId="{01C23B1B-F7D6-456C-A05A-2D280EA014F4}" srcOrd="2" destOrd="0" parTransId="{820E5F99-BD6C-4901-8FEB-E6C0CF682F7B}" sibTransId="{C18DCAD4-E05A-41A0-866D-16C99F023B44}"/>
    <dgm:cxn modelId="{25D670A2-399A-404E-89F8-13920EABD461}" type="presOf" srcId="{B5F58BD4-EE3A-4674-8488-FD7B033A8E1F}" destId="{FB3B424B-A689-4ECB-A7A4-60512CD1466F}" srcOrd="0" destOrd="0" presId="urn:microsoft.com/office/officeart/2005/8/layout/matrix3"/>
    <dgm:cxn modelId="{944491AD-217A-4A68-9BE5-C34CEA8DDC27}" type="presOf" srcId="{01C23B1B-F7D6-456C-A05A-2D280EA014F4}" destId="{06F7C336-092A-4F8D-A221-4694E309F59F}" srcOrd="0" destOrd="0" presId="urn:microsoft.com/office/officeart/2005/8/layout/matrix3"/>
    <dgm:cxn modelId="{ACC2C3DE-4ACB-4F1E-ACC6-ACA6ABD4FBFC}" type="presOf" srcId="{7167EED8-0458-40A9-A7BD-9F85C14A5A12}" destId="{47911663-E810-4D4F-B790-79ECA670CE19}" srcOrd="0" destOrd="0" presId="urn:microsoft.com/office/officeart/2005/8/layout/matrix3"/>
    <dgm:cxn modelId="{16DA82E5-F39A-471C-A440-A7AE1DC67F69}" type="presOf" srcId="{CA6A3D48-2CCD-464D-8CA3-B717698284A4}" destId="{106BC444-D434-43CE-BBFA-F0A17842E5B2}" srcOrd="0" destOrd="0" presId="urn:microsoft.com/office/officeart/2005/8/layout/matrix3"/>
    <dgm:cxn modelId="{06FA95BC-9FA7-4118-8A7F-1E7122450A3E}" type="presParOf" srcId="{FB3B424B-A689-4ECB-A7A4-60512CD1466F}" destId="{4D102B8E-5481-4AF1-9084-512966AAE1C4}" srcOrd="0" destOrd="0" presId="urn:microsoft.com/office/officeart/2005/8/layout/matrix3"/>
    <dgm:cxn modelId="{A09F370C-8B7F-493C-BA20-AB4B616E9D49}" type="presParOf" srcId="{FB3B424B-A689-4ECB-A7A4-60512CD1466F}" destId="{47911663-E810-4D4F-B790-79ECA670CE19}" srcOrd="1" destOrd="0" presId="urn:microsoft.com/office/officeart/2005/8/layout/matrix3"/>
    <dgm:cxn modelId="{B32715FC-A49D-4DBD-A320-A95986C6C683}" type="presParOf" srcId="{FB3B424B-A689-4ECB-A7A4-60512CD1466F}" destId="{43BBABD0-CEEE-41F1-A125-1B421E60D733}" srcOrd="2" destOrd="0" presId="urn:microsoft.com/office/officeart/2005/8/layout/matrix3"/>
    <dgm:cxn modelId="{3AC006E3-67E5-468D-97F4-F75BF8E21201}" type="presParOf" srcId="{FB3B424B-A689-4ECB-A7A4-60512CD1466F}" destId="{06F7C336-092A-4F8D-A221-4694E309F59F}" srcOrd="3" destOrd="0" presId="urn:microsoft.com/office/officeart/2005/8/layout/matrix3"/>
    <dgm:cxn modelId="{AE3CE91F-A16C-402E-B7FC-EFE0DC279F7E}" type="presParOf" srcId="{FB3B424B-A689-4ECB-A7A4-60512CD1466F}" destId="{106BC444-D434-43CE-BBFA-F0A17842E5B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02B8E-5481-4AF1-9084-512966AAE1C4}">
      <dsp:nvSpPr>
        <dsp:cNvPr id="0" name=""/>
        <dsp:cNvSpPr/>
      </dsp:nvSpPr>
      <dsp:spPr>
        <a:xfrm>
          <a:off x="691594" y="0"/>
          <a:ext cx="3764190" cy="376419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911663-E810-4D4F-B790-79ECA670CE19}">
      <dsp:nvSpPr>
        <dsp:cNvPr id="0" name=""/>
        <dsp:cNvSpPr/>
      </dsp:nvSpPr>
      <dsp:spPr>
        <a:xfrm>
          <a:off x="1049192" y="357598"/>
          <a:ext cx="1468034" cy="146803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strike="noStrike" kern="1200"/>
            <a:t>Kies concrete situaties of probleemstellingen die voor leerlingen betekenisvol zijn of kunnen worden door de uit te voeren leeractiviteiten.</a:t>
          </a:r>
        </a:p>
      </dsp:txBody>
      <dsp:txXfrm>
        <a:off x="1120856" y="429262"/>
        <a:ext cx="1324706" cy="1324706"/>
      </dsp:txXfrm>
    </dsp:sp>
    <dsp:sp modelId="{43BBABD0-CEEE-41F1-A125-1B421E60D733}">
      <dsp:nvSpPr>
        <dsp:cNvPr id="0" name=""/>
        <dsp:cNvSpPr/>
      </dsp:nvSpPr>
      <dsp:spPr>
        <a:xfrm>
          <a:off x="2630151" y="357598"/>
          <a:ext cx="1468034" cy="146803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strike="noStrike" kern="1200"/>
            <a:t> Contexten kunnen het leren betekenisvoller maken en bij leerlingen de motivatie en attitude versterken.  </a:t>
          </a:r>
        </a:p>
      </dsp:txBody>
      <dsp:txXfrm>
        <a:off x="2701815" y="429262"/>
        <a:ext cx="1324706" cy="1324706"/>
      </dsp:txXfrm>
    </dsp:sp>
    <dsp:sp modelId="{06F7C336-092A-4F8D-A221-4694E309F59F}">
      <dsp:nvSpPr>
        <dsp:cNvPr id="0" name=""/>
        <dsp:cNvSpPr/>
      </dsp:nvSpPr>
      <dsp:spPr>
        <a:xfrm>
          <a:off x="1049192" y="1938557"/>
          <a:ext cx="1468034" cy="146803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strike="noStrike" kern="1200"/>
            <a:t>Afwisseling in contexten is nodig voor transfer van kennis en vaardigheden. </a:t>
          </a:r>
        </a:p>
      </dsp:txBody>
      <dsp:txXfrm>
        <a:off x="1120856" y="2010221"/>
        <a:ext cx="1324706" cy="1324706"/>
      </dsp:txXfrm>
    </dsp:sp>
    <dsp:sp modelId="{106BC444-D434-43CE-BBFA-F0A17842E5B2}">
      <dsp:nvSpPr>
        <dsp:cNvPr id="0" name=""/>
        <dsp:cNvSpPr/>
      </dsp:nvSpPr>
      <dsp:spPr>
        <a:xfrm>
          <a:off x="2630151" y="1938557"/>
          <a:ext cx="1468034" cy="1468034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strike="noStrike" kern="1200"/>
            <a:t>Een context kan een concept verduidelijken of de verbinding vormen tussen verschillende concepten.</a:t>
          </a:r>
        </a:p>
      </dsp:txBody>
      <dsp:txXfrm>
        <a:off x="2701815" y="2010221"/>
        <a:ext cx="1324706" cy="1324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B28B8-0725-4B3D-B58B-0ACE841212AE}" type="datetimeFigureOut">
              <a:rPr lang="nl-BE" smtClean="0"/>
              <a:t>2021-02-02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90771-AD47-4557-9E63-4F12DAD49521}" type="datetimeFigureOut">
              <a:rPr lang="nl-BE" smtClean="0"/>
              <a:t>2021-02-02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2BC55-FD00-4953-BF16-15991B6C2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831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BC55-FD00-4953-BF16-15991B6C2CB2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0558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De </a:t>
            </a:r>
            <a:r>
              <a:rPr lang="en-US" err="1">
                <a:cs typeface="Calibri"/>
              </a:rPr>
              <a:t>inhoudelijke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benadering</a:t>
            </a:r>
            <a:r>
              <a:rPr lang="en-US">
                <a:cs typeface="Calibri"/>
              </a:rPr>
              <a:t>  in de </a:t>
            </a:r>
            <a:r>
              <a:rPr lang="en-US" err="1">
                <a:cs typeface="Calibri"/>
              </a:rPr>
              <a:t>verschillende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finaliteiten</a:t>
            </a:r>
            <a:r>
              <a:rPr lang="en-US">
                <a:cs typeface="Calibri"/>
              </a:rPr>
              <a:t> D/A en A </a:t>
            </a:r>
            <a:r>
              <a:rPr lang="en-US" err="1">
                <a:cs typeface="Calibri"/>
              </a:rPr>
              <a:t>finaliteit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duiden</a:t>
            </a:r>
            <a:r>
              <a:rPr lang="en-US">
                <a:cs typeface="Calibri"/>
              </a:rPr>
              <a:t>.</a:t>
            </a:r>
          </a:p>
          <a:p>
            <a:r>
              <a:rPr lang="en-US">
                <a:cs typeface="Calibri"/>
              </a:rPr>
              <a:t>* In de A-</a:t>
            </a:r>
            <a:r>
              <a:rPr lang="en-US" err="1">
                <a:cs typeface="Calibri"/>
              </a:rPr>
              <a:t>finaliteit</a:t>
            </a:r>
            <a:r>
              <a:rPr lang="en-US">
                <a:cs typeface="Calibri"/>
              </a:rPr>
              <a:t>: Lezen</a:t>
            </a:r>
          </a:p>
          <a:p>
            <a:r>
              <a:rPr lang="en-US">
                <a:cs typeface="Calibri"/>
              </a:rPr>
              <a:t>* In de D/A </a:t>
            </a:r>
            <a:r>
              <a:rPr lang="en-US" err="1">
                <a:cs typeface="Calibri"/>
              </a:rPr>
              <a:t>finaliteit</a:t>
            </a:r>
            <a:r>
              <a:rPr lang="en-US">
                <a:cs typeface="Calibri"/>
              </a:rPr>
              <a:t>: Lezen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tekenen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Maw de </a:t>
            </a:r>
            <a:r>
              <a:rPr lang="en-US" err="1">
                <a:cs typeface="Calibri"/>
              </a:rPr>
              <a:t>tijdsbesteding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ifv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een</a:t>
            </a:r>
            <a:r>
              <a:rPr lang="en-US">
                <a:cs typeface="Calibri"/>
              </a:rPr>
              <a:t> CAD </a:t>
            </a:r>
            <a:r>
              <a:rPr lang="en-US" err="1">
                <a:cs typeface="Calibri"/>
              </a:rPr>
              <a:t>programma</a:t>
            </a:r>
            <a:r>
              <a:rPr lang="en-US">
                <a:cs typeface="Calibri"/>
              </a:rPr>
              <a:t> is </a:t>
            </a:r>
            <a:r>
              <a:rPr lang="en-US" err="1">
                <a:cs typeface="Calibri"/>
              </a:rPr>
              <a:t>anders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benaderen</a:t>
            </a:r>
            <a:r>
              <a:rPr lang="en-US">
                <a:cs typeface="Calibri"/>
              </a:rPr>
              <a:t> ( In A </a:t>
            </a:r>
            <a:r>
              <a:rPr lang="en-US" err="1">
                <a:cs typeface="Calibri"/>
              </a:rPr>
              <a:t>als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hulpmiddel</a:t>
            </a:r>
            <a:r>
              <a:rPr lang="en-US">
                <a:cs typeface="Calibri"/>
              </a:rPr>
              <a:t> – </a:t>
            </a:r>
            <a:r>
              <a:rPr lang="en-US" err="1">
                <a:cs typeface="Calibri"/>
              </a:rPr>
              <a:t>niet</a:t>
            </a:r>
            <a:r>
              <a:rPr lang="en-US">
                <a:cs typeface="Calibri"/>
              </a:rPr>
              <a:t> het CAD </a:t>
            </a:r>
            <a:r>
              <a:rPr lang="en-US" err="1">
                <a:cs typeface="Calibri"/>
              </a:rPr>
              <a:t>programma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aanleren</a:t>
            </a:r>
            <a:r>
              <a:rPr lang="en-US">
                <a:cs typeface="Calibri"/>
              </a:rPr>
              <a:t> op </a:t>
            </a:r>
            <a:r>
              <a:rPr lang="en-US" err="1">
                <a:cs typeface="Calibri"/>
              </a:rPr>
              <a:t>zich</a:t>
            </a:r>
            <a:r>
              <a:rPr lang="en-US">
                <a:cs typeface="Calibri"/>
              </a:rPr>
              <a:t>! ) 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BC55-FD00-4953-BF16-15991B6C2CB2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885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BC55-FD00-4953-BF16-15991B6C2CB2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6911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BC55-FD00-4953-BF16-15991B6C2CB2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2063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BC55-FD00-4953-BF16-15991B6C2CB2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7213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BC55-FD00-4953-BF16-15991B6C2CB2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4528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BC55-FD00-4953-BF16-15991B6C2CB2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1855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BC55-FD00-4953-BF16-15991B6C2CB2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893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BC55-FD00-4953-BF16-15991B6C2CB2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5413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BC55-FD00-4953-BF16-15991B6C2CB2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696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In het oude leerplan Basismechanica waren 21 uren realisaties voorzien. In het nieuwe zijn dat 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BC55-FD00-4953-BF16-15991B6C2CB2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288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5E0710BE-90E2-41FC-BCB0-616590F25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Met driehoeken die samen “diamanten” vormen worden verschillende fasen in een proces aangegeven.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Een driehoek die start in een punt en verbreedt (divergeert) = vertrekken van een (enkelvoudig) probleem waarop meerdere mogelijke oplossings- strategieën worden op toegepast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Een driehoek  die breed start en eindigt in een punt (convergeert) = uit de veelheid aan verkende mogelijkheden een oplossing selecteren en verder uitwerken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dirty="0"/>
              <a:t>De grootte van de diamanten duiden aan waar het accent ligt.</a:t>
            </a:r>
          </a:p>
          <a:p>
            <a:endParaRPr lang="nl-BE" dirty="0"/>
          </a:p>
          <a:p>
            <a:r>
              <a:rPr lang="nl-BE" dirty="0"/>
              <a:t>Voor de A- finaliteit: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Accent ligt op het analyseren van de opdracht/probleem/behoefte om te komen tot een product/realisatie.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dirty="0"/>
              <a:t>De analyse gebeurt bij voorkeur TAAKGERICHT volgens de vermelde technieken en methoden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dirty="0"/>
              <a:t>Bij het trainen van vaardigheden/werkwijzen gebruiken leerlingen technische processen en systemen aansluitend bij de </a:t>
            </a:r>
            <a:r>
              <a:rPr lang="nl-BE" u="sng" dirty="0"/>
              <a:t>context</a:t>
            </a:r>
            <a:r>
              <a:rPr lang="nl-BE" dirty="0"/>
              <a:t> van de richting.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dirty="0"/>
              <a:t>Ze lossen problemen op in/met techniek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Het verwerven van de nodige kennis gebeurt best op een onderzoekende manier (=KWALITATIEF) in de fase van het analyseren van de opdracht.  TV geïntegreerd in een project, contextrijk projectmatig. Kennis is ondersteunend en in functie van het ontwerpen voor technische problemen.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6010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Op basis van 17u/schooljaar in 32u week.  Houdt geen rekening met extra complementair uur of &gt;32u week.</a:t>
            </a:r>
          </a:p>
          <a:p>
            <a:r>
              <a:rPr lang="nl-BE" dirty="0"/>
              <a:t>Eigen klemtoon= schoolkeuze</a:t>
            </a:r>
          </a:p>
          <a:p>
            <a:r>
              <a:rPr lang="nl-BE" dirty="0"/>
              <a:t>	</a:t>
            </a:r>
            <a:r>
              <a:rPr lang="nl-BE" dirty="0" err="1"/>
              <a:t>ifv</a:t>
            </a:r>
            <a:r>
              <a:rPr lang="nl-BE" dirty="0"/>
              <a:t> bovenbouw, </a:t>
            </a:r>
            <a:r>
              <a:rPr lang="nl-BE" dirty="0" err="1"/>
              <a:t>lln</a:t>
            </a:r>
            <a:r>
              <a:rPr lang="nl-BE" dirty="0"/>
              <a:t> keuzevaardig maken, 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2BC55-FD00-4953-BF16-15991B6C2CB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12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BC55-FD00-4953-BF16-15991B6C2CB2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306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BC55-FD00-4953-BF16-15991B6C2CB2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025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BE" u="sng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BC55-FD00-4953-BF16-15991B6C2CB2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4762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u="sng"/>
              <a:t>Leerdoelen Elektriciteit</a:t>
            </a:r>
            <a:endParaRPr lang="nl-BE"/>
          </a:p>
          <a:p>
            <a:pPr marL="342900" indent="-342900">
              <a:lnSpc>
                <a:spcPct val="107000"/>
              </a:lnSpc>
              <a:buFont typeface="Symbol,Sans-Serif"/>
              <a:buChar char=""/>
            </a:pPr>
            <a:r>
              <a:rPr lang="nl-BE"/>
              <a:t>Ondersteunende technieken</a:t>
            </a:r>
            <a:endParaRPr lang="en-US"/>
          </a:p>
          <a:p>
            <a:pPr marL="342900" indent="-342900">
              <a:lnSpc>
                <a:spcPct val="107000"/>
              </a:lnSpc>
              <a:buFont typeface="Symbol,Sans-Serif"/>
              <a:buChar char=""/>
            </a:pPr>
            <a:r>
              <a:rPr lang="nl-BE"/>
              <a:t>Elektriciteit – mechanica</a:t>
            </a:r>
            <a:endParaRPr lang="en-US"/>
          </a:p>
          <a:p>
            <a:pPr marL="342900" indent="-342900">
              <a:lnSpc>
                <a:spcPct val="107000"/>
              </a:lnSpc>
              <a:buFont typeface="Symbol,Sans-Serif"/>
              <a:buChar char=""/>
            </a:pPr>
            <a:r>
              <a:rPr lang="nl-BE"/>
              <a:t>Elektrotechnische realisaties</a:t>
            </a:r>
            <a:endParaRPr lang="en-US"/>
          </a:p>
          <a:p>
            <a:pPr marL="342900" indent="-342900">
              <a:lnSpc>
                <a:spcPct val="107000"/>
              </a:lnSpc>
              <a:buFont typeface="Symbol,Sans-Serif"/>
              <a:buChar char=""/>
            </a:pPr>
            <a:r>
              <a:rPr lang="nl-BE"/>
              <a:t>Montage – demontage</a:t>
            </a:r>
            <a:endParaRPr lang="en-US"/>
          </a:p>
          <a:p>
            <a:pPr marL="342900" indent="-342900">
              <a:lnSpc>
                <a:spcPct val="107000"/>
              </a:lnSpc>
              <a:buFont typeface="Symbol,Sans-Serif"/>
              <a:buChar char=""/>
            </a:pPr>
            <a:r>
              <a:rPr lang="nl-BE" err="1"/>
              <a:t>Elektropneumatica</a:t>
            </a:r>
            <a:endParaRPr lang="en-US" err="1"/>
          </a:p>
          <a:p>
            <a:pPr marL="342900" indent="-342900">
              <a:lnSpc>
                <a:spcPct val="107000"/>
              </a:lnSpc>
              <a:buFont typeface="Symbol,Sans-Serif"/>
              <a:buChar char=""/>
            </a:pPr>
            <a:r>
              <a:rPr lang="nl-BE"/>
              <a:t>Sanitaire installaties</a:t>
            </a:r>
            <a:endParaRPr lang="en-US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,Sans-Serif"/>
              <a:buChar char=""/>
            </a:pPr>
            <a:r>
              <a:rPr lang="nl-BE"/>
              <a:t>Voertuigtechnieken</a:t>
            </a:r>
            <a:endParaRPr lang="en-US"/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BC55-FD00-4953-BF16-15991B6C2CB2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1924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De </a:t>
            </a:r>
            <a:r>
              <a:rPr lang="en-US" dirty="0" err="1">
                <a:cs typeface="Calibri"/>
              </a:rPr>
              <a:t>inhoudelijke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benadering</a:t>
            </a:r>
            <a:r>
              <a:rPr lang="en-US" dirty="0">
                <a:cs typeface="Calibri"/>
              </a:rPr>
              <a:t>  in de </a:t>
            </a:r>
            <a:r>
              <a:rPr lang="en-US" dirty="0" err="1">
                <a:cs typeface="Calibri"/>
              </a:rPr>
              <a:t>verschillende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finaliteiten</a:t>
            </a:r>
            <a:r>
              <a:rPr lang="en-US" dirty="0">
                <a:cs typeface="Calibri"/>
              </a:rPr>
              <a:t> D/A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finaliteit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duiden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* In de A-</a:t>
            </a:r>
            <a:r>
              <a:rPr lang="en-US" dirty="0" err="1">
                <a:cs typeface="Calibri"/>
              </a:rPr>
              <a:t>finaliteit</a:t>
            </a:r>
            <a:r>
              <a:rPr lang="en-US" dirty="0">
                <a:cs typeface="Calibri"/>
              </a:rPr>
              <a:t>: Lezen</a:t>
            </a:r>
          </a:p>
          <a:p>
            <a:r>
              <a:rPr lang="en-US" dirty="0">
                <a:cs typeface="Calibri"/>
              </a:rPr>
              <a:t>* In de D/A </a:t>
            </a:r>
            <a:r>
              <a:rPr lang="en-US" dirty="0" err="1">
                <a:cs typeface="Calibri"/>
              </a:rPr>
              <a:t>finaliteit</a:t>
            </a:r>
            <a:r>
              <a:rPr lang="en-US" dirty="0">
                <a:cs typeface="Calibri"/>
              </a:rPr>
              <a:t>: Lezen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tekenen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Maw de </a:t>
            </a:r>
            <a:r>
              <a:rPr lang="en-US" dirty="0" err="1">
                <a:cs typeface="Calibri"/>
              </a:rPr>
              <a:t>tijdsbesteding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ifv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CAD </a:t>
            </a:r>
            <a:r>
              <a:rPr lang="en-US" dirty="0" err="1">
                <a:cs typeface="Calibri"/>
              </a:rPr>
              <a:t>programma</a:t>
            </a:r>
            <a:r>
              <a:rPr lang="en-US" dirty="0">
                <a:cs typeface="Calibri"/>
              </a:rPr>
              <a:t> is </a:t>
            </a:r>
            <a:r>
              <a:rPr lang="en-US" dirty="0" err="1">
                <a:cs typeface="Calibri"/>
              </a:rPr>
              <a:t>anders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benaderen</a:t>
            </a:r>
            <a:r>
              <a:rPr lang="en-US" dirty="0">
                <a:cs typeface="Calibri"/>
              </a:rPr>
              <a:t> ( In A </a:t>
            </a:r>
            <a:r>
              <a:rPr lang="en-US" dirty="0" err="1">
                <a:cs typeface="Calibri"/>
              </a:rPr>
              <a:t>als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hulpmiddel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niet</a:t>
            </a:r>
            <a:r>
              <a:rPr lang="en-US" dirty="0">
                <a:cs typeface="Calibri"/>
              </a:rPr>
              <a:t> het CAD </a:t>
            </a:r>
            <a:r>
              <a:rPr lang="en-US" dirty="0" err="1">
                <a:cs typeface="Calibri"/>
              </a:rPr>
              <a:t>programma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aanleren</a:t>
            </a:r>
            <a:r>
              <a:rPr lang="en-US" dirty="0">
                <a:cs typeface="Calibri"/>
              </a:rPr>
              <a:t> op </a:t>
            </a:r>
            <a:r>
              <a:rPr lang="en-US" dirty="0" err="1">
                <a:cs typeface="Calibri"/>
              </a:rPr>
              <a:t>zich</a:t>
            </a:r>
            <a:r>
              <a:rPr lang="en-US" dirty="0">
                <a:cs typeface="Calibri"/>
              </a:rPr>
              <a:t>! )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2BC55-FD00-4953-BF16-15991B6C2CB2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88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kathondvla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linkedin.com/company/katholiekonderwijsvlaanderen" TargetMode="External"/><Relationship Id="rId11" Type="http://schemas.openxmlformats.org/officeDocument/2006/relationships/image" Target="../media/image24.png"/><Relationship Id="rId5" Type="http://schemas.openxmlformats.org/officeDocument/2006/relationships/hyperlink" Target="fb.com/KatholiekOnderwijsVlaanderen" TargetMode="External"/><Relationship Id="rId10" Type="http://schemas.openxmlformats.org/officeDocument/2006/relationships/hyperlink" Target="twitter.com/BoeveLieven" TargetMode="External"/><Relationship Id="rId4" Type="http://schemas.openxmlformats.org/officeDocument/2006/relationships/image" Target="../media/image22.png"/><Relationship Id="rId9" Type="http://schemas.openxmlformats.org/officeDocument/2006/relationships/hyperlink" Target="twitter.com/KathOndVla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E52CCC5-31E2-404F-A3E8-E66766696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66442" y="163398"/>
            <a:ext cx="3662496" cy="1461049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1B6405EA-4ADB-4167-9F69-0F2E29C4513B}"/>
              </a:ext>
            </a:extLst>
          </p:cNvPr>
          <p:cNvGrpSpPr/>
          <p:nvPr userDrawn="1"/>
        </p:nvGrpSpPr>
        <p:grpSpPr>
          <a:xfrm>
            <a:off x="-66442" y="0"/>
            <a:ext cx="12283519" cy="6973558"/>
            <a:chOff x="-66442" y="0"/>
            <a:chExt cx="12283519" cy="6973558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EBDCA452-584D-4FDA-A77C-552084EBC7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47" t="-1454" r="31423" b="52838"/>
            <a:stretch/>
          </p:blipFill>
          <p:spPr>
            <a:xfrm>
              <a:off x="5039111" y="2294022"/>
              <a:ext cx="7177966" cy="4679536"/>
            </a:xfrm>
            <a:prstGeom prst="rect">
              <a:avLst/>
            </a:prstGeom>
          </p:spPr>
        </p:pic>
        <p:pic>
          <p:nvPicPr>
            <p:cNvPr id="10" name="Afbeelding 9" descr="Afbeelding met computer&#10;&#10;Automatisch gegenereerde beschrijving">
              <a:extLst>
                <a:ext uri="{FF2B5EF4-FFF2-40B4-BE49-F238E27FC236}">
                  <a16:creationId xmlns:a16="http://schemas.microsoft.com/office/drawing/2014/main" id="{E36E00FC-8C92-4461-BFC2-5E99807485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758" r="59720"/>
            <a:stretch/>
          </p:blipFill>
          <p:spPr>
            <a:xfrm>
              <a:off x="8595948" y="0"/>
              <a:ext cx="3621129" cy="5637014"/>
            </a:xfrm>
            <a:prstGeom prst="rect">
              <a:avLst/>
            </a:prstGeom>
          </p:spPr>
        </p:pic>
        <p:pic>
          <p:nvPicPr>
            <p:cNvPr id="8" name="Afbeelding 7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5977FBF6-2392-409E-97B6-3BA441270BF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5544" r="18920"/>
            <a:stretch/>
          </p:blipFill>
          <p:spPr>
            <a:xfrm>
              <a:off x="3227085" y="0"/>
              <a:ext cx="8989992" cy="4876800"/>
            </a:xfrm>
            <a:prstGeom prst="rect">
              <a:avLst/>
            </a:prstGeom>
          </p:spPr>
        </p:pic>
        <p:pic>
          <p:nvPicPr>
            <p:cNvPr id="3" name="Afbeelding 2" descr="Afbeelding met tekening, paraplu&#10;&#10;Automatisch gegenereerde beschrijving">
              <a:extLst>
                <a:ext uri="{FF2B5EF4-FFF2-40B4-BE49-F238E27FC236}">
                  <a16:creationId xmlns:a16="http://schemas.microsoft.com/office/drawing/2014/main" id="{13FC876D-5B8F-41C3-8F16-E16B6FD530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459" b="51171"/>
            <a:stretch/>
          </p:blipFill>
          <p:spPr>
            <a:xfrm>
              <a:off x="-66442" y="675868"/>
              <a:ext cx="10211106" cy="6297689"/>
            </a:xfrm>
            <a:prstGeom prst="rect">
              <a:avLst/>
            </a:prstGeom>
          </p:spPr>
        </p:pic>
      </p:grpSp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382965" y="3393996"/>
            <a:ext cx="7476225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382965" y="1961933"/>
            <a:ext cx="7476225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238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3ED0EB3-33B5-44CD-9D77-AFB3D0A3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FB1B23C-DF09-4171-A20A-D34D43A2C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8962493" y="6503401"/>
            <a:ext cx="2749507" cy="36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11712000" y="-27383"/>
            <a:ext cx="480000" cy="6885383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4AD66A7-B9D0-4B85-B6F9-696D26C10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3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8962493" y="6503401"/>
            <a:ext cx="2749507" cy="36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11712000" y="-27383"/>
            <a:ext cx="480000" cy="6885383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3A75639-DFB5-46D1-911F-28D6336A7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8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8962493" y="6503401"/>
            <a:ext cx="2749507" cy="36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11712000" y="-27383"/>
            <a:ext cx="480000" cy="6885383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3C811FA-C6DE-4403-9EF4-1188EB518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05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8962493" y="6503401"/>
            <a:ext cx="2749507" cy="36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11712000" y="-27383"/>
            <a:ext cx="480000" cy="6885383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06B9DAA-9901-4320-B7E5-E2B253AAAD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6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11712043" y="3260834"/>
            <a:ext cx="480000" cy="3240000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9347200" y="6429400"/>
            <a:ext cx="2844800" cy="428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9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90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766BCCB-DCFC-42AF-A313-98EC1B241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2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-1980000"/>
            <a:ext cx="360000" cy="432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640792" y="1276865"/>
            <a:ext cx="9941608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640794" y="385341"/>
            <a:ext cx="9941607" cy="796908"/>
          </a:xfrm>
        </p:spPr>
        <p:txBody>
          <a:bodyPr>
            <a:norm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kumimoji="0" lang="nl-BE" sz="24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-1980000"/>
            <a:ext cx="360000" cy="4320000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640792" y="1276865"/>
            <a:ext cx="9941608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640794" y="385341"/>
            <a:ext cx="9941607" cy="796908"/>
          </a:xfrm>
        </p:spPr>
        <p:txBody>
          <a:bodyPr>
            <a:norm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kumimoji="0" lang="nl-BE" sz="24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1" y="6416838"/>
            <a:ext cx="476212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3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-1980000"/>
            <a:ext cx="360000" cy="432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640792" y="1276865"/>
            <a:ext cx="9941608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640794" y="385341"/>
            <a:ext cx="9941607" cy="796908"/>
          </a:xfrm>
        </p:spPr>
        <p:txBody>
          <a:bodyPr>
            <a:norm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kumimoji="0" lang="nl-BE" sz="24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1" y="6424749"/>
            <a:ext cx="476212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79510" y="274638"/>
            <a:ext cx="9902892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FCFB219-4218-4A9B-9BA2-D12ADDFE8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74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4406907"/>
            <a:ext cx="10363200" cy="1362075"/>
          </a:xfrm>
        </p:spPr>
        <p:txBody>
          <a:bodyPr anchor="t">
            <a:norm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kumimoji="0" lang="nl-BE" sz="15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solidFill>
            <a:srgbClr val="57C3CB"/>
          </a:solidFill>
        </p:spPr>
        <p:txBody>
          <a:bodyPr anchor="b">
            <a:normAutofit/>
          </a:bodyPr>
          <a:lstStyle>
            <a:lvl1pPr marL="0" indent="0" algn="l" defTabSz="685783" rtl="0" eaLnBrk="1" latinLnBrk="0" hangingPunct="1">
              <a:spcBef>
                <a:spcPct val="0"/>
              </a:spcBef>
              <a:buNone/>
              <a:defRPr kumimoji="0" lang="nl-NL" sz="24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744844-CEC4-402D-860B-5EB86971B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899138" cy="2604224"/>
          </a:xfrm>
          <a:prstGeom prst="rect">
            <a:avLst/>
          </a:prstGeom>
        </p:spPr>
      </p:pic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684F60F3-2190-463D-B474-47B9B0822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917994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kumimoji="0" lang="nl-BE" sz="24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40792" y="1600206"/>
            <a:ext cx="4546363" cy="4525963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BF18B3"/>
                </a:solidFill>
              </a:defRPr>
            </a:lvl2pPr>
            <a:lvl3pPr>
              <a:defRPr sz="1500">
                <a:solidFill>
                  <a:srgbClr val="FF8414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83411" y="1600206"/>
            <a:ext cx="5098991" cy="4525963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BF18B3"/>
                </a:solidFill>
              </a:defRPr>
            </a:lvl2pPr>
            <a:lvl3pPr>
              <a:defRPr sz="1500">
                <a:solidFill>
                  <a:srgbClr val="FF8414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11712043" y="3260834"/>
            <a:ext cx="480000" cy="3240000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7">
            <a:extLst>
              <a:ext uri="{FF2B5EF4-FFF2-40B4-BE49-F238E27FC236}">
                <a16:creationId xmlns:a16="http://schemas.microsoft.com/office/drawing/2014/main" id="{A1C72F74-3E07-4314-B208-4C49976D5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5052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147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g met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7">
            <a:extLst>
              <a:ext uri="{FF2B5EF4-FFF2-40B4-BE49-F238E27FC236}">
                <a16:creationId xmlns:a16="http://schemas.microsoft.com/office/drawing/2014/main" id="{7A9D67BA-DC0F-48D7-8F6B-7E27C4EFD5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201085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A053FBA-9163-4521-8BD8-31A13D7727A1}"/>
              </a:ext>
            </a:extLst>
          </p:cNvPr>
          <p:cNvSpPr/>
          <p:nvPr userDrawn="1"/>
        </p:nvSpPr>
        <p:spPr>
          <a:xfrm>
            <a:off x="8210749" y="5594466"/>
            <a:ext cx="3981252" cy="1263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12192000" cy="608174"/>
          </a:xfrm>
          <a:solidFill>
            <a:srgbClr val="EF8A37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18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8210747" cy="1206630"/>
          </a:xfrm>
          <a:solidFill>
            <a:srgbClr val="B1B64A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81628" y="5623884"/>
            <a:ext cx="3021617" cy="1204697"/>
          </a:xfrm>
          <a:prstGeom prst="rect">
            <a:avLst/>
          </a:prstGeom>
        </p:spPr>
      </p:pic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C4932ADA-9F40-4154-B008-1668DD419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1562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D43EEFED-7A93-482F-91FF-3949A76A0F36}"/>
              </a:ext>
            </a:extLst>
          </p:cNvPr>
          <p:cNvSpPr/>
          <p:nvPr userDrawn="1"/>
        </p:nvSpPr>
        <p:spPr>
          <a:xfrm>
            <a:off x="8210749" y="5594466"/>
            <a:ext cx="3981252" cy="1263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12192001" cy="608174"/>
          </a:xfrm>
          <a:solidFill>
            <a:srgbClr val="57C3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18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8210747" cy="1206630"/>
          </a:xfrm>
          <a:solidFill>
            <a:srgbClr val="B1B64A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D32777-7550-4B22-BE9F-BC0CC9F73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81628" y="5623884"/>
            <a:ext cx="3021617" cy="1204697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C9F2D05-65BB-43FB-BEF8-6F8D8E2EFF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5392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387A672-10BB-4281-BB00-1882F8DF1468}"/>
              </a:ext>
            </a:extLst>
          </p:cNvPr>
          <p:cNvSpPr/>
          <p:nvPr userDrawn="1"/>
        </p:nvSpPr>
        <p:spPr>
          <a:xfrm>
            <a:off x="8210749" y="5594466"/>
            <a:ext cx="3981252" cy="1263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12192000" cy="608174"/>
          </a:xfrm>
          <a:solidFill>
            <a:srgbClr val="EF8A37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18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8210747" cy="1206630"/>
          </a:xfrm>
          <a:solidFill>
            <a:srgbClr val="57C3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D09934A-13E9-453F-8543-5CD1ECD2C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81628" y="5623884"/>
            <a:ext cx="3021617" cy="1204697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5EF8AF3-6120-426E-8588-13BA27932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8107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2CFB41A-6D3E-4C03-AADD-E915543D1281}"/>
              </a:ext>
            </a:extLst>
          </p:cNvPr>
          <p:cNvSpPr/>
          <p:nvPr userDrawn="1"/>
        </p:nvSpPr>
        <p:spPr>
          <a:xfrm>
            <a:off x="8210749" y="5594466"/>
            <a:ext cx="3981252" cy="1263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12192000" cy="608174"/>
          </a:xfrm>
          <a:solidFill>
            <a:srgbClr val="EF8A37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18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8210747" cy="1206630"/>
          </a:xfrm>
          <a:solidFill>
            <a:srgbClr val="B22A89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7F003BE-0323-4F37-8DC3-B2FC9EF227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81628" y="5623884"/>
            <a:ext cx="3021617" cy="1204697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DAB214C-BB84-4C08-A7F9-D1AE717FC2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7935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_0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DD7BAD7B-13E8-4E93-8C02-E7FA08107E45}"/>
              </a:ext>
            </a:extLst>
          </p:cNvPr>
          <p:cNvSpPr/>
          <p:nvPr userDrawn="1"/>
        </p:nvSpPr>
        <p:spPr>
          <a:xfrm>
            <a:off x="8210749" y="5594466"/>
            <a:ext cx="3981252" cy="1263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12192001" cy="608174"/>
          </a:xfrm>
          <a:solidFill>
            <a:srgbClr val="B22A89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1800" b="1" kern="1200" cap="all" baseline="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8210747" cy="1206630"/>
          </a:xfrm>
          <a:solidFill>
            <a:srgbClr val="57C3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C5CD50-B418-485E-B3B3-11CAA8B14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81628" y="5623884"/>
            <a:ext cx="3021617" cy="1204697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18D37A61-2A4E-4A21-92FD-4BFDE912D3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91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 rot="5400000">
            <a:off x="2313234" y="4515874"/>
            <a:ext cx="364252" cy="432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259999" y="3194016"/>
            <a:ext cx="6951373" cy="431371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ekstvak 5"/>
          <p:cNvSpPr txBox="1"/>
          <p:nvPr userDrawn="1"/>
        </p:nvSpPr>
        <p:spPr>
          <a:xfrm>
            <a:off x="970845" y="279403"/>
            <a:ext cx="1081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133" y="2180950"/>
            <a:ext cx="2754489" cy="206586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ADD168F-AEB1-4BCE-ADF6-1E87E720B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14" b="27871"/>
          <a:stretch/>
        </p:blipFill>
        <p:spPr>
          <a:xfrm>
            <a:off x="10339755" y="4971567"/>
            <a:ext cx="1852246" cy="1886433"/>
          </a:xfrm>
          <a:prstGeom prst="rect">
            <a:avLst/>
          </a:prstGeom>
        </p:spPr>
      </p:pic>
      <p:sp>
        <p:nvSpPr>
          <p:cNvPr id="9" name="Tijdelijke aanduiding voor dianummer 7">
            <a:extLst>
              <a:ext uri="{FF2B5EF4-FFF2-40B4-BE49-F238E27FC236}">
                <a16:creationId xmlns:a16="http://schemas.microsoft.com/office/drawing/2014/main" id="{2F577640-04F4-4D4D-846A-CC78DDBD7A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736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79510" y="274638"/>
            <a:ext cx="9902892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B8317B8-B7BE-4C0E-B174-34A6F7569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56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6"/>
            <a:ext cx="6858000" cy="476211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4518000"/>
            <a:ext cx="360000" cy="432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559072" y="-976238"/>
            <a:ext cx="2027934" cy="6748676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2156177" y="1674824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b="1"/>
              <a:t>PAUZE</a:t>
            </a:r>
          </a:p>
        </p:txBody>
      </p:sp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02F575ED-E254-4743-B0F6-03456F4EFD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0428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6"/>
            <a:ext cx="6858000" cy="476211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4518000"/>
            <a:ext cx="360000" cy="432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1221279" y="4169667"/>
            <a:ext cx="6748677" cy="2027934"/>
            <a:chOff x="899025" y="1384133"/>
            <a:chExt cx="5061508" cy="2027934"/>
          </a:xfrm>
          <a:solidFill>
            <a:srgbClr val="57C3CB"/>
          </a:solidFill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BE" sz="6600" b="1"/>
                <a:t>PAUZE</a:t>
              </a:r>
            </a:p>
          </p:txBody>
        </p:sp>
      </p:grpSp>
      <p:sp>
        <p:nvSpPr>
          <p:cNvPr id="7" name="Tijdelijke aanduiding voor dianummer 7">
            <a:extLst>
              <a:ext uri="{FF2B5EF4-FFF2-40B4-BE49-F238E27FC236}">
                <a16:creationId xmlns:a16="http://schemas.microsoft.com/office/drawing/2014/main" id="{49D2345A-22DC-4340-A9B2-DB7EA0003E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2367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6"/>
            <a:ext cx="6858000" cy="476211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4518000"/>
            <a:ext cx="360000" cy="432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5636230" y="-1069371"/>
            <a:ext cx="2027934" cy="6748676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4109159" y="1581691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b="1"/>
              <a:t>LUNCH</a:t>
            </a:r>
          </a:p>
        </p:txBody>
      </p:sp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22189886-6E47-4D26-B859-DD04CF2A6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6"/>
            <a:ext cx="6858000" cy="476211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1" y="4518000"/>
            <a:ext cx="360000" cy="432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>
              <a:solidFill>
                <a:prstClr val="white"/>
              </a:solidFill>
            </a:endParaRPr>
          </a:p>
        </p:txBody>
      </p:sp>
      <p:pic>
        <p:nvPicPr>
          <p:cNvPr id="5" name="Tijdelijke aanduiding voor inhoud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452" y="3006746"/>
            <a:ext cx="739774" cy="60013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859" y="1189356"/>
            <a:ext cx="627641" cy="627641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885786" y="1915025"/>
            <a:ext cx="5619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fb.com/</a:t>
            </a:r>
            <a:r>
              <a:rPr lang="nl-BE" sz="1600" u="none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KatholiekOnderwijsVlaanderen</a:t>
            </a:r>
            <a:endParaRPr lang="nl-BE" sz="1600" u="none">
              <a:latin typeface="Trebuchet MS" panose="020B0603020202020204" pitchFamily="34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A6E0076-844B-4A37-9AEE-9DCE3488E361}"/>
              </a:ext>
            </a:extLst>
          </p:cNvPr>
          <p:cNvSpPr/>
          <p:nvPr userDrawn="1"/>
        </p:nvSpPr>
        <p:spPr>
          <a:xfrm>
            <a:off x="5619749" y="1920833"/>
            <a:ext cx="6096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linkedin.com/company/katholiekonderwijsvlaanderen</a:t>
            </a:r>
            <a:r>
              <a:rPr lang="nl-BE" sz="160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0" name="Picture 6" descr="Instagram Logo New PNG Transparent Background Download | Instagram ...">
            <a:extLst>
              <a:ext uri="{FF2B5EF4-FFF2-40B4-BE49-F238E27FC236}">
                <a16:creationId xmlns:a16="http://schemas.microsoft.com/office/drawing/2014/main" id="{1B79DBB6-784E-49D9-AD9F-EF7F84BE00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93058" y="2932123"/>
            <a:ext cx="749384" cy="7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1A0B4A7D-943D-43C7-85BD-CFDC9B74A25B}"/>
              </a:ext>
            </a:extLst>
          </p:cNvPr>
          <p:cNvSpPr/>
          <p:nvPr userDrawn="1"/>
        </p:nvSpPr>
        <p:spPr>
          <a:xfrm>
            <a:off x="5619749" y="3700451"/>
            <a:ext cx="6096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>
                <a:hlinkClick r:id="rId8"/>
              </a:rPr>
              <a:t>instagram.com/kathondvla</a:t>
            </a:r>
            <a:endParaRPr lang="nl-BE" sz="1400">
              <a:latin typeface="Trebuchet MS" panose="020B0603020202020204" pitchFamily="34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ACB0E945-1A3D-41B0-810B-F52973500D8D}"/>
              </a:ext>
            </a:extLst>
          </p:cNvPr>
          <p:cNvSpPr/>
          <p:nvPr userDrawn="1"/>
        </p:nvSpPr>
        <p:spPr>
          <a:xfrm>
            <a:off x="885786" y="3735961"/>
            <a:ext cx="5619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twitter.com/</a:t>
            </a:r>
            <a:r>
              <a:rPr lang="nl-BE" sz="160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KathOndVla</a:t>
            </a:r>
            <a:br>
              <a:rPr lang="nl-BE" sz="160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BE" sz="80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l-BE" sz="160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file"/>
              </a:rPr>
              <a:t>twitter.com/</a:t>
            </a:r>
            <a:r>
              <a:rPr lang="nl-BE" sz="160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file"/>
              </a:rPr>
              <a:t>BoeveLieven</a:t>
            </a:r>
            <a:endParaRPr lang="nl-BE" sz="1600">
              <a:latin typeface="Trebuchet MS" panose="020B0603020202020204" pitchFamily="34" charset="0"/>
            </a:endParaRPr>
          </a:p>
        </p:txBody>
      </p:sp>
      <p:pic>
        <p:nvPicPr>
          <p:cNvPr id="1026" name="Picture 2" descr="LinkedIn logo – Ungap cost action CA16205">
            <a:extLst>
              <a:ext uri="{FF2B5EF4-FFF2-40B4-BE49-F238E27FC236}">
                <a16:creationId xmlns:a16="http://schemas.microsoft.com/office/drawing/2014/main" id="{59E90341-9754-44A6-BBCB-9D966075B7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72" y="1169450"/>
            <a:ext cx="692652" cy="6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jdelijke aanduiding voor dianummer 7">
            <a:extLst>
              <a:ext uri="{FF2B5EF4-FFF2-40B4-BE49-F238E27FC236}">
                <a16:creationId xmlns:a16="http://schemas.microsoft.com/office/drawing/2014/main" id="{E0128B94-791B-4ABC-83FE-A215A1C9BE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1825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Eind: Samenvatt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1045769" y="3409701"/>
            <a:ext cx="6668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SAMENVATTING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2313234" y="4515874"/>
            <a:ext cx="364252" cy="432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259999" y="3194016"/>
            <a:ext cx="6951373" cy="431371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E2C80BB-0DAA-4777-924F-7CE9FBBDF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14" b="27871"/>
          <a:stretch/>
        </p:blipFill>
        <p:spPr>
          <a:xfrm>
            <a:off x="10339755" y="4971567"/>
            <a:ext cx="1852246" cy="1886433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B3E55A9-2940-47A4-ADF9-0116464940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23891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4575032" y="1560218"/>
            <a:ext cx="6668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2313234" y="4515874"/>
            <a:ext cx="364252" cy="432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259999" y="3194016"/>
            <a:ext cx="6951373" cy="431371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E2C80BB-0DAA-4777-924F-7CE9FBBDF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14" b="27871"/>
          <a:stretch/>
        </p:blipFill>
        <p:spPr>
          <a:xfrm>
            <a:off x="10339755" y="4971567"/>
            <a:ext cx="1852246" cy="1886433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B3E55A9-2940-47A4-ADF9-0116464940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830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70CE1-A550-41F4-8D8B-CFC13C426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2AE6C7-FE25-441D-A110-6B7F8D9F9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2C1E07-3C2E-4EE7-B602-78347F55B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9EB-3DAD-4AF8-95FD-F5015429CD91}" type="datetimeFigureOut">
              <a:rPr lang="nl-BE" smtClean="0"/>
              <a:t>2021-02-02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5BA155-F065-460A-B4FA-60F6AAD5D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FFA0CF-C7AB-4289-B222-0D8608DD0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E29-1530-4450-85B0-220199C0E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7802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1EC0A-C128-4E11-8F8A-29A61FBF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0AFD4D-DEE7-4E7C-B71D-CC21D477C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53672F-414F-48EB-8437-935DA49D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9EB-3DAD-4AF8-95FD-F5015429CD91}" type="datetimeFigureOut">
              <a:rPr lang="nl-BE" smtClean="0"/>
              <a:t>2021-02-02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A7E0D6-6275-4B05-A31A-D9AAD558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E0CF32-27A4-4567-BAFF-F119232F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E29-1530-4450-85B0-220199C0E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7480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25A0F-D21E-4841-91B4-4CDC49E7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FF0E26-0FDE-4088-A277-58BE36C9A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0B4920-4C60-447E-98BA-D15BAE40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9EB-3DAD-4AF8-95FD-F5015429CD91}" type="datetimeFigureOut">
              <a:rPr lang="nl-BE" smtClean="0"/>
              <a:t>2021-02-02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C925B5-86CD-4899-9ACD-D6328C28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05C084-6C56-4335-8125-BEB8791DC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E29-1530-4450-85B0-220199C0E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2825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E81D8-915A-440A-8415-A5E8851A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594A00-A2D7-4A4A-AC57-6992A0768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9C8084-64A9-47C6-B738-D9AD7C5EB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A20CE8C-8986-42E9-A70B-B5982438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9EB-3DAD-4AF8-95FD-F5015429CD91}" type="datetimeFigureOut">
              <a:rPr lang="nl-BE" smtClean="0"/>
              <a:t>2021-02-02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C4C8E4-B11B-4951-8C22-BC5876581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923974-A359-405B-8DB6-7C7EC2AB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E29-1530-4450-85B0-220199C0E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28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10" y="274638"/>
            <a:ext cx="9902892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46F68C8-1DF1-4627-9990-9F276E41F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44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0AD7E-EDC2-4AC5-9D1C-BCF1875A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766D5A-1EB8-484C-BA01-A9473E8AB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0789D6-AF9B-4358-9C1F-01A14C35F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EF0F818-B25D-49A6-82C9-D7F65290C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CC8C1F8-3398-4921-9004-45E91757B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299AE19-DBD9-4F61-A502-93D9F1D5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9EB-3DAD-4AF8-95FD-F5015429CD91}" type="datetimeFigureOut">
              <a:rPr lang="nl-BE" smtClean="0"/>
              <a:t>2021-02-02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49634C-17AD-4DE3-BEB7-2463EF99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3CD99BC-C236-404D-947A-F8693A13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E29-1530-4450-85B0-220199C0E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7865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035AA-9F33-4E00-ACC6-43CA59CA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39719A-CB0A-49B7-A302-505A8A1A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9EB-3DAD-4AF8-95FD-F5015429CD91}" type="datetimeFigureOut">
              <a:rPr lang="nl-BE" smtClean="0"/>
              <a:t>2021-02-02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F59BA6-45EC-4E69-BFE0-0D351606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52E8D6-E2DB-4F21-B0E2-91F0D6E4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E29-1530-4450-85B0-220199C0E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1321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60ACE9B-BC7A-4CEC-B888-0E919DD4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9EB-3DAD-4AF8-95FD-F5015429CD91}" type="datetimeFigureOut">
              <a:rPr lang="nl-BE" smtClean="0"/>
              <a:t>2021-02-02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399E5D0-234C-4270-9DD8-837BB6536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7A86F7-8C29-4FD8-9DA9-3FA6C7A8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E29-1530-4450-85B0-220199C0E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1186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1EDE2-163D-4C2D-A73B-C962B47B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1813DD-78C5-46E5-8725-AE0498D75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BAB3D3-B9BE-4C32-A15E-937940990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9A6765-6CA4-47A3-B34E-9F5899B7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9EB-3DAD-4AF8-95FD-F5015429CD91}" type="datetimeFigureOut">
              <a:rPr lang="nl-BE" smtClean="0"/>
              <a:t>2021-02-02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A370FE-85D1-4873-BF71-F8056562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97E95A-A4FC-41D6-A461-5E27B923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E29-1530-4450-85B0-220199C0E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9119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0CD76-1777-4DF0-8EDC-D22308CF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5125C89-BDA5-4C58-814E-D8AAE1E95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A933CD-DD21-4AA8-A143-1025A76F9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D0F79B-EA59-4429-AEF1-6A1783E06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9EB-3DAD-4AF8-95FD-F5015429CD91}" type="datetimeFigureOut">
              <a:rPr lang="nl-BE" smtClean="0"/>
              <a:t>2021-02-02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1A0C7C-1E33-49FC-97DF-A4933931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4DED98-468A-493C-85AD-354B00DB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E29-1530-4450-85B0-220199C0E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4580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CBA6C-5E47-4FA0-A85E-E0D973F5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26B08A7-951F-47B6-889E-78DAE351B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B37D7B-4387-4874-AA84-414F28BE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9EB-3DAD-4AF8-95FD-F5015429CD91}" type="datetimeFigureOut">
              <a:rPr lang="nl-BE" smtClean="0"/>
              <a:t>2021-02-02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AD1F5A-7F96-48C7-94A2-4854100E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B32943-A0BF-4C60-8C70-E1A73C9C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E29-1530-4450-85B0-220199C0E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0225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FA262E9-913B-4962-B734-227599574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F3855E-3E31-4FC3-BB87-CCC106D66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81279B-3AF7-4A27-A254-24BA60E0A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9EB-3DAD-4AF8-95FD-F5015429CD91}" type="datetimeFigureOut">
              <a:rPr lang="nl-BE" smtClean="0"/>
              <a:t>2021-02-02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55A3E0-767D-4945-B627-7CEBF365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D9F698-3C93-4224-A2FC-492B65B8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E29-1530-4450-85B0-220199C0E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7641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5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6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293250745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D391BBE-4F13-4B00-A280-D57A4BE14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2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477069B-8153-4FD3-A25F-122961E92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4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B339403-B9B4-47C7-89D8-57BC06CF4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5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543012" indent="-171446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08F32B8-1DA1-4C66-A055-129D78D9C8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9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004EFEB-EB3B-4194-A18D-1E9B407B42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2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40792" y="274638"/>
            <a:ext cx="9941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40792" y="1600206"/>
            <a:ext cx="99416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5889-BBC1-419D-8956-31DAFBFE769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2021-02-02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63019" y="2857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0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808" r:id="rId23"/>
    <p:sldLayoutId id="2147483797" r:id="rId24"/>
    <p:sldLayoutId id="2147483798" r:id="rId25"/>
    <p:sldLayoutId id="2147483799" r:id="rId26"/>
    <p:sldLayoutId id="2147483800" r:id="rId27"/>
    <p:sldLayoutId id="2147483807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9" r:id="rId34"/>
    <p:sldLayoutId id="2147483806" r:id="rId35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kumimoji="0" lang="nl-BE" sz="24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100" kern="1200">
          <a:solidFill>
            <a:srgbClr val="B22A89"/>
          </a:solidFill>
          <a:latin typeface="Trebuchet MS" panose="020B060302020202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1800" kern="1200">
          <a:solidFill>
            <a:srgbClr val="EF8A37"/>
          </a:solidFill>
          <a:latin typeface="Trebuchet MS" panose="020B060302020202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5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1500" kern="1200">
          <a:solidFill>
            <a:srgbClr val="B22A89"/>
          </a:solidFill>
          <a:latin typeface="Trebuchet MS" panose="020B060302020202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2BA9B8F-C3B7-4AAD-91B9-5504F304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18366E-9FC5-4CAB-8DB7-48BE4F3F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ECBD16-0379-4F12-A54B-EFE21F518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509EB-3DAD-4AF8-95FD-F5015429CD91}" type="datetimeFigureOut">
              <a:rPr lang="nl-BE" smtClean="0"/>
              <a:t>2021-02-02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8EFD27-3884-4160-AA72-24476514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FF01C8-3073-4111-BCE6-C655498A6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F6E29-1530-4450-85B0-220199C0E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669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18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112.png"/><Relationship Id="rId7" Type="http://schemas.openxmlformats.org/officeDocument/2006/relationships/image" Target="../media/image135.pn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38.jpeg"/><Relationship Id="rId7" Type="http://schemas.openxmlformats.org/officeDocument/2006/relationships/image" Target="../media/image142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DC7ECA02-6AB7-4033-AB4B-43D1DAE9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415" y="1434354"/>
            <a:ext cx="5607169" cy="2715913"/>
          </a:xfrm>
        </p:spPr>
        <p:txBody>
          <a:bodyPr>
            <a:noAutofit/>
          </a:bodyPr>
          <a:lstStyle/>
          <a:p>
            <a:pPr algn="ctr"/>
            <a:r>
              <a:rPr lang="nl-NL" sz="3200"/>
              <a:t>Verdiepende sessie</a:t>
            </a:r>
            <a:br>
              <a:rPr lang="nl-NL" sz="3200"/>
            </a:br>
            <a:br>
              <a:rPr lang="nl-BE" sz="3200"/>
            </a:br>
            <a:r>
              <a:rPr lang="nl-BE" sz="4000"/>
              <a:t>Leerplan MECHANICA</a:t>
            </a:r>
            <a:br>
              <a:rPr lang="nl-BE" sz="3200"/>
            </a:br>
            <a:br>
              <a:rPr lang="nl-BE" sz="3200"/>
            </a:br>
            <a:r>
              <a:rPr lang="nl-BE" sz="3200"/>
              <a:t>A-finaliteit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071C58FA-731D-45C0-B54C-363B5363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811" y="5866756"/>
            <a:ext cx="2106880" cy="648843"/>
          </a:xfrm>
        </p:spPr>
        <p:txBody>
          <a:bodyPr>
            <a:normAutofit/>
          </a:bodyPr>
          <a:lstStyle/>
          <a:p>
            <a:r>
              <a:rPr lang="nl-BE" sz="3200"/>
              <a:t>WELKOM</a:t>
            </a:r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8017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79173723-85E9-4119-99D7-1ADD75233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426" y="824339"/>
            <a:ext cx="5565420" cy="399183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A7BD5C-D679-4918-BAE3-D17E047A1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10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AF0F989-6B28-4B66-B100-1F8FE455A187}"/>
              </a:ext>
            </a:extLst>
          </p:cNvPr>
          <p:cNvSpPr/>
          <p:nvPr/>
        </p:nvSpPr>
        <p:spPr>
          <a:xfrm>
            <a:off x="9174098" y="0"/>
            <a:ext cx="3028426" cy="804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Opbouw leerdoelen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A62A3061-FD34-49E8-8F64-E7AA80EA7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406" y="5212172"/>
            <a:ext cx="3847675" cy="907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Bijschrift: gebogen lijn 36">
            <a:extLst>
              <a:ext uri="{FF2B5EF4-FFF2-40B4-BE49-F238E27FC236}">
                <a16:creationId xmlns:a16="http://schemas.microsoft.com/office/drawing/2014/main" id="{6AE8D826-C8B3-433B-8F3F-ACF903449425}"/>
              </a:ext>
            </a:extLst>
          </p:cNvPr>
          <p:cNvSpPr/>
          <p:nvPr/>
        </p:nvSpPr>
        <p:spPr>
          <a:xfrm>
            <a:off x="4286357" y="202092"/>
            <a:ext cx="2235479" cy="200231"/>
          </a:xfrm>
          <a:prstGeom prst="borderCallout2">
            <a:avLst>
              <a:gd name="adj1" fmla="val 127681"/>
              <a:gd name="adj2" fmla="val 48707"/>
              <a:gd name="adj3" fmla="val 240801"/>
              <a:gd name="adj4" fmla="val 38122"/>
              <a:gd name="adj5" fmla="val 369237"/>
              <a:gd name="adj6" fmla="val 9719"/>
            </a:avLst>
          </a:prstGeom>
          <a:solidFill>
            <a:srgbClr val="FF8414"/>
          </a:solidFill>
          <a:ln>
            <a:solidFill>
              <a:srgbClr val="FF8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50"/>
              <a:t>Rubriek</a:t>
            </a:r>
          </a:p>
        </p:txBody>
      </p:sp>
      <p:sp>
        <p:nvSpPr>
          <p:cNvPr id="39" name="Bijschrift: gebogen lijn 38">
            <a:extLst>
              <a:ext uri="{FF2B5EF4-FFF2-40B4-BE49-F238E27FC236}">
                <a16:creationId xmlns:a16="http://schemas.microsoft.com/office/drawing/2014/main" id="{AA1C8CE5-D729-43DB-8699-A9DA3EB9349F}"/>
              </a:ext>
            </a:extLst>
          </p:cNvPr>
          <p:cNvSpPr/>
          <p:nvPr/>
        </p:nvSpPr>
        <p:spPr>
          <a:xfrm>
            <a:off x="8226389" y="986888"/>
            <a:ext cx="2235479" cy="200231"/>
          </a:xfrm>
          <a:prstGeom prst="borderCallout2">
            <a:avLst>
              <a:gd name="adj1" fmla="val 48626"/>
              <a:gd name="adj2" fmla="val -3746"/>
              <a:gd name="adj3" fmla="val 103953"/>
              <a:gd name="adj4" fmla="val -21546"/>
              <a:gd name="adj5" fmla="val 171405"/>
              <a:gd name="adj6" fmla="val -29186"/>
            </a:avLst>
          </a:prstGeom>
          <a:solidFill>
            <a:srgbClr val="FF8414"/>
          </a:solidFill>
          <a:ln>
            <a:solidFill>
              <a:srgbClr val="FF8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50"/>
              <a:t>Leerdoel</a:t>
            </a:r>
          </a:p>
        </p:txBody>
      </p:sp>
      <p:sp>
        <p:nvSpPr>
          <p:cNvPr id="41" name="Bijschrift: gebogen lijn 40">
            <a:extLst>
              <a:ext uri="{FF2B5EF4-FFF2-40B4-BE49-F238E27FC236}">
                <a16:creationId xmlns:a16="http://schemas.microsoft.com/office/drawing/2014/main" id="{5C0C61EB-64B3-4599-9D20-FAE85E232E55}"/>
              </a:ext>
            </a:extLst>
          </p:cNvPr>
          <p:cNvSpPr/>
          <p:nvPr/>
        </p:nvSpPr>
        <p:spPr>
          <a:xfrm>
            <a:off x="8150658" y="1937948"/>
            <a:ext cx="2235479" cy="200231"/>
          </a:xfrm>
          <a:prstGeom prst="borderCallout2">
            <a:avLst>
              <a:gd name="adj1" fmla="val 48626"/>
              <a:gd name="adj2" fmla="val -3746"/>
              <a:gd name="adj3" fmla="val 95574"/>
              <a:gd name="adj4" fmla="val -16667"/>
              <a:gd name="adj5" fmla="val 138200"/>
              <a:gd name="adj6" fmla="val -72659"/>
            </a:avLst>
          </a:prstGeom>
          <a:solidFill>
            <a:srgbClr val="FF8414"/>
          </a:solidFill>
          <a:ln>
            <a:solidFill>
              <a:srgbClr val="FF8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350"/>
              <a:t>Afbakening </a:t>
            </a:r>
            <a:endParaRPr lang="nl-BE" sz="1350"/>
          </a:p>
        </p:txBody>
      </p:sp>
      <p:sp>
        <p:nvSpPr>
          <p:cNvPr id="42" name="Bijschrift: gebogen lijn 41">
            <a:extLst>
              <a:ext uri="{FF2B5EF4-FFF2-40B4-BE49-F238E27FC236}">
                <a16:creationId xmlns:a16="http://schemas.microsoft.com/office/drawing/2014/main" id="{7864AACA-7F8E-43E4-BEAF-54A1BA426C2D}"/>
              </a:ext>
            </a:extLst>
          </p:cNvPr>
          <p:cNvSpPr/>
          <p:nvPr/>
        </p:nvSpPr>
        <p:spPr>
          <a:xfrm>
            <a:off x="6521836" y="5666026"/>
            <a:ext cx="2235479" cy="200231"/>
          </a:xfrm>
          <a:prstGeom prst="borderCallout2">
            <a:avLst>
              <a:gd name="adj1" fmla="val 48626"/>
              <a:gd name="adj2" fmla="val -3746"/>
              <a:gd name="adj3" fmla="val 95574"/>
              <a:gd name="adj4" fmla="val -16667"/>
              <a:gd name="adj5" fmla="val 100022"/>
              <a:gd name="adj6" fmla="val -79776"/>
            </a:avLst>
          </a:prstGeom>
          <a:solidFill>
            <a:srgbClr val="FF8414"/>
          </a:solidFill>
          <a:ln>
            <a:solidFill>
              <a:srgbClr val="FF8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350"/>
              <a:t>Opsomming</a:t>
            </a:r>
            <a:endParaRPr lang="nl-BE" sz="1350"/>
          </a:p>
        </p:txBody>
      </p:sp>
      <p:sp>
        <p:nvSpPr>
          <p:cNvPr id="43" name="Bijschrift: gebogen lijn 42">
            <a:extLst>
              <a:ext uri="{FF2B5EF4-FFF2-40B4-BE49-F238E27FC236}">
                <a16:creationId xmlns:a16="http://schemas.microsoft.com/office/drawing/2014/main" id="{1F070F38-CC3A-4791-936A-1FCAC7C8AD2C}"/>
              </a:ext>
            </a:extLst>
          </p:cNvPr>
          <p:cNvSpPr/>
          <p:nvPr/>
        </p:nvSpPr>
        <p:spPr>
          <a:xfrm>
            <a:off x="8014779" y="4218295"/>
            <a:ext cx="2235479" cy="200231"/>
          </a:xfrm>
          <a:prstGeom prst="borderCallout2">
            <a:avLst>
              <a:gd name="adj1" fmla="val 48626"/>
              <a:gd name="adj2" fmla="val -3746"/>
              <a:gd name="adj3" fmla="val 45298"/>
              <a:gd name="adj4" fmla="val -14791"/>
              <a:gd name="adj5" fmla="val -529"/>
              <a:gd name="adj6" fmla="val -37044"/>
            </a:avLst>
          </a:prstGeom>
          <a:solidFill>
            <a:srgbClr val="FF8414"/>
          </a:solidFill>
          <a:ln>
            <a:solidFill>
              <a:srgbClr val="FF8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350"/>
              <a:t>Suggesties</a:t>
            </a:r>
            <a:endParaRPr lang="nl-BE" sz="1350"/>
          </a:p>
        </p:txBody>
      </p:sp>
      <p:sp>
        <p:nvSpPr>
          <p:cNvPr id="44" name="Bijschrift: gebogen lijn 43">
            <a:extLst>
              <a:ext uri="{FF2B5EF4-FFF2-40B4-BE49-F238E27FC236}">
                <a16:creationId xmlns:a16="http://schemas.microsoft.com/office/drawing/2014/main" id="{EAACE205-A5DF-487F-9231-110B6723C61A}"/>
              </a:ext>
            </a:extLst>
          </p:cNvPr>
          <p:cNvSpPr/>
          <p:nvPr/>
        </p:nvSpPr>
        <p:spPr>
          <a:xfrm>
            <a:off x="7334691" y="2635828"/>
            <a:ext cx="3290655" cy="230113"/>
          </a:xfrm>
          <a:prstGeom prst="borderCallout2">
            <a:avLst>
              <a:gd name="adj1" fmla="val 59563"/>
              <a:gd name="adj2" fmla="val -2658"/>
              <a:gd name="adj3" fmla="val 106511"/>
              <a:gd name="adj4" fmla="val -7087"/>
              <a:gd name="adj5" fmla="val 112021"/>
              <a:gd name="adj6" fmla="val -48213"/>
            </a:avLst>
          </a:prstGeom>
          <a:solidFill>
            <a:srgbClr val="FF8414"/>
          </a:solidFill>
          <a:ln>
            <a:solidFill>
              <a:srgbClr val="FF8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350"/>
              <a:t>Samenhang met andere vakken</a:t>
            </a:r>
            <a:endParaRPr lang="nl-BE" sz="1350"/>
          </a:p>
        </p:txBody>
      </p:sp>
      <p:sp>
        <p:nvSpPr>
          <p:cNvPr id="2" name="Tekstballon: ovaal 1">
            <a:extLst>
              <a:ext uri="{FF2B5EF4-FFF2-40B4-BE49-F238E27FC236}">
                <a16:creationId xmlns:a16="http://schemas.microsoft.com/office/drawing/2014/main" id="{9193EC7F-7CF8-46BC-A698-A2AB80E632F4}"/>
              </a:ext>
            </a:extLst>
          </p:cNvPr>
          <p:cNvSpPr/>
          <p:nvPr/>
        </p:nvSpPr>
        <p:spPr>
          <a:xfrm>
            <a:off x="1650482" y="1683522"/>
            <a:ext cx="1281869" cy="811851"/>
          </a:xfrm>
          <a:prstGeom prst="wedgeEllipseCallout">
            <a:avLst>
              <a:gd name="adj1" fmla="val 63167"/>
              <a:gd name="adj2" fmla="val 340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/>
              <a:t>Moetjes</a:t>
            </a:r>
            <a:endParaRPr lang="nl-BE" sz="1600"/>
          </a:p>
        </p:txBody>
      </p:sp>
      <p:sp>
        <p:nvSpPr>
          <p:cNvPr id="45" name="Tekstballon: ovaal 44">
            <a:extLst>
              <a:ext uri="{FF2B5EF4-FFF2-40B4-BE49-F238E27FC236}">
                <a16:creationId xmlns:a16="http://schemas.microsoft.com/office/drawing/2014/main" id="{0FB3C324-DB1B-4625-A36E-85EF3C02F9CB}"/>
              </a:ext>
            </a:extLst>
          </p:cNvPr>
          <p:cNvSpPr/>
          <p:nvPr/>
        </p:nvSpPr>
        <p:spPr>
          <a:xfrm>
            <a:off x="1623121" y="3171592"/>
            <a:ext cx="1281869" cy="811851"/>
          </a:xfrm>
          <a:prstGeom prst="wedgeEllipseCallout">
            <a:avLst>
              <a:gd name="adj1" fmla="val 63167"/>
              <a:gd name="adj2" fmla="val 3407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/>
              <a:t>Magjes</a:t>
            </a:r>
            <a:endParaRPr lang="nl-BE" sz="160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D6017F2-5DED-4B86-A624-9903A96F139A}"/>
              </a:ext>
            </a:extLst>
          </p:cNvPr>
          <p:cNvCxnSpPr/>
          <p:nvPr/>
        </p:nvCxnSpPr>
        <p:spPr>
          <a:xfrm>
            <a:off x="4004556" y="1485557"/>
            <a:ext cx="396000" cy="0"/>
          </a:xfrm>
          <a:prstGeom prst="line">
            <a:avLst/>
          </a:prstGeom>
          <a:ln w="38100">
            <a:solidFill>
              <a:srgbClr val="F9581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6" name="Bijschrift: gebogen lijn 45">
            <a:extLst>
              <a:ext uri="{FF2B5EF4-FFF2-40B4-BE49-F238E27FC236}">
                <a16:creationId xmlns:a16="http://schemas.microsoft.com/office/drawing/2014/main" id="{BDA536AD-F637-4833-9471-1DCC16593ED4}"/>
              </a:ext>
            </a:extLst>
          </p:cNvPr>
          <p:cNvSpPr/>
          <p:nvPr/>
        </p:nvSpPr>
        <p:spPr>
          <a:xfrm>
            <a:off x="5708656" y="953245"/>
            <a:ext cx="1796174" cy="230113"/>
          </a:xfrm>
          <a:prstGeom prst="borderCallout2">
            <a:avLst>
              <a:gd name="adj1" fmla="val 48626"/>
              <a:gd name="adj2" fmla="val -3746"/>
              <a:gd name="adj3" fmla="val 105670"/>
              <a:gd name="adj4" fmla="val -76258"/>
              <a:gd name="adj5" fmla="val 152803"/>
              <a:gd name="adj6" fmla="val -80434"/>
            </a:avLst>
          </a:prstGeom>
          <a:solidFill>
            <a:schemeClr val="tx2"/>
          </a:solidFill>
          <a:ln>
            <a:solidFill>
              <a:srgbClr val="F95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350"/>
              <a:t>Werkwoord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DA39B33-37B2-4EFA-9D2A-D6929CE27DCA}"/>
              </a:ext>
            </a:extLst>
          </p:cNvPr>
          <p:cNvSpPr txBox="1"/>
          <p:nvPr/>
        </p:nvSpPr>
        <p:spPr>
          <a:xfrm>
            <a:off x="9487432" y="1875764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>
                <a:solidFill>
                  <a:srgbClr val="FF0000"/>
                </a:solidFill>
              </a:rPr>
              <a:t>Diepgang !</a:t>
            </a:r>
            <a:endParaRPr lang="nl-BE" sz="1200" b="1">
              <a:solidFill>
                <a:srgbClr val="FF0000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EA1BC1F-01F5-44F0-AF71-FC77EFFFA474}"/>
              </a:ext>
            </a:extLst>
          </p:cNvPr>
          <p:cNvSpPr txBox="1"/>
          <p:nvPr/>
        </p:nvSpPr>
        <p:spPr>
          <a:xfrm>
            <a:off x="7859395" y="5597647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>
                <a:solidFill>
                  <a:srgbClr val="FF0000"/>
                </a:solidFill>
              </a:rPr>
              <a:t>Diepgang !</a:t>
            </a:r>
            <a:endParaRPr lang="nl-BE" sz="1200" b="1">
              <a:solidFill>
                <a:srgbClr val="FF0000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05043863-1DCF-4696-B753-5AC23465091C}"/>
              </a:ext>
            </a:extLst>
          </p:cNvPr>
          <p:cNvSpPr txBox="1"/>
          <p:nvPr/>
        </p:nvSpPr>
        <p:spPr>
          <a:xfrm>
            <a:off x="9414773" y="4179910"/>
            <a:ext cx="938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rgbClr val="FF0000"/>
                </a:solidFill>
              </a:rPr>
              <a:t>Diepgang !</a:t>
            </a:r>
            <a:endParaRPr lang="nl-BE" sz="1200" b="1">
              <a:solidFill>
                <a:srgbClr val="FF0000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2037134-DFF7-46C2-A296-E5A222388725}"/>
              </a:ext>
            </a:extLst>
          </p:cNvPr>
          <p:cNvSpPr txBox="1"/>
          <p:nvPr/>
        </p:nvSpPr>
        <p:spPr>
          <a:xfrm>
            <a:off x="9807349" y="2617694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>
                <a:solidFill>
                  <a:srgbClr val="FF0000"/>
                </a:solidFill>
              </a:rPr>
              <a:t>Diepgang !</a:t>
            </a:r>
            <a:endParaRPr lang="nl-BE" sz="1200" b="1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B494400-2DD6-4241-8BE5-B4162A811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422" y="1963904"/>
            <a:ext cx="139707" cy="15875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7E8FFCF-0539-4960-8853-469B3391C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2129" y="5714634"/>
            <a:ext cx="95255" cy="12065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3DBBC6C-B381-494A-89CF-1D9D6CFCD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5340" y="4238275"/>
            <a:ext cx="158758" cy="158758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2BF70D9E-3590-4FE5-BAD9-4501841A6142}"/>
              </a:ext>
            </a:extLst>
          </p:cNvPr>
          <p:cNvSpPr/>
          <p:nvPr/>
        </p:nvSpPr>
        <p:spPr>
          <a:xfrm>
            <a:off x="8150657" y="1859290"/>
            <a:ext cx="1053764" cy="381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BE2ADA79-F8D3-4721-B4DA-0D1727DF632D}"/>
              </a:ext>
            </a:extLst>
          </p:cNvPr>
          <p:cNvSpPr/>
          <p:nvPr/>
        </p:nvSpPr>
        <p:spPr>
          <a:xfrm>
            <a:off x="8014778" y="4148677"/>
            <a:ext cx="997087" cy="38135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D5E578D2-2A46-4594-BC0D-AB67C19BE1D7}"/>
              </a:ext>
            </a:extLst>
          </p:cNvPr>
          <p:cNvSpPr/>
          <p:nvPr/>
        </p:nvSpPr>
        <p:spPr>
          <a:xfrm rot="5400000">
            <a:off x="6103125" y="754996"/>
            <a:ext cx="223129" cy="76122"/>
          </a:xfrm>
          <a:prstGeom prst="rightArrow">
            <a:avLst/>
          </a:prstGeom>
          <a:solidFill>
            <a:srgbClr val="F95817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Pijl: rechts 29">
            <a:extLst>
              <a:ext uri="{FF2B5EF4-FFF2-40B4-BE49-F238E27FC236}">
                <a16:creationId xmlns:a16="http://schemas.microsoft.com/office/drawing/2014/main" id="{F444DF29-D978-4758-B83C-A4BEBE717969}"/>
              </a:ext>
            </a:extLst>
          </p:cNvPr>
          <p:cNvSpPr/>
          <p:nvPr/>
        </p:nvSpPr>
        <p:spPr>
          <a:xfrm rot="5400000">
            <a:off x="8388956" y="4036605"/>
            <a:ext cx="223129" cy="76122"/>
          </a:xfrm>
          <a:prstGeom prst="rightArrow">
            <a:avLst/>
          </a:prstGeom>
          <a:solidFill>
            <a:srgbClr val="F95817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Pijl: rechts 30">
            <a:extLst>
              <a:ext uri="{FF2B5EF4-FFF2-40B4-BE49-F238E27FC236}">
                <a16:creationId xmlns:a16="http://schemas.microsoft.com/office/drawing/2014/main" id="{425A2903-8A47-4B10-9C8A-A01DB3D55E33}"/>
              </a:ext>
            </a:extLst>
          </p:cNvPr>
          <p:cNvSpPr/>
          <p:nvPr/>
        </p:nvSpPr>
        <p:spPr>
          <a:xfrm rot="5400000">
            <a:off x="8544856" y="1772021"/>
            <a:ext cx="223129" cy="76122"/>
          </a:xfrm>
          <a:prstGeom prst="rightArrow">
            <a:avLst/>
          </a:prstGeom>
          <a:solidFill>
            <a:srgbClr val="F95817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Pijl: rechts 31">
            <a:extLst>
              <a:ext uri="{FF2B5EF4-FFF2-40B4-BE49-F238E27FC236}">
                <a16:creationId xmlns:a16="http://schemas.microsoft.com/office/drawing/2014/main" id="{3A25BDD7-2EF4-4D68-9ED8-7EADB75EE8AE}"/>
              </a:ext>
            </a:extLst>
          </p:cNvPr>
          <p:cNvSpPr/>
          <p:nvPr/>
        </p:nvSpPr>
        <p:spPr>
          <a:xfrm rot="5400000">
            <a:off x="8437535" y="2442975"/>
            <a:ext cx="223129" cy="76122"/>
          </a:xfrm>
          <a:prstGeom prst="rightArrow">
            <a:avLst/>
          </a:prstGeom>
          <a:solidFill>
            <a:srgbClr val="F95817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Pijl: rechts 32">
            <a:extLst>
              <a:ext uri="{FF2B5EF4-FFF2-40B4-BE49-F238E27FC236}">
                <a16:creationId xmlns:a16="http://schemas.microsoft.com/office/drawing/2014/main" id="{93ACE1A5-81E3-45BC-B2B4-1D07817C80B1}"/>
              </a:ext>
            </a:extLst>
          </p:cNvPr>
          <p:cNvSpPr/>
          <p:nvPr/>
        </p:nvSpPr>
        <p:spPr>
          <a:xfrm rot="5400000">
            <a:off x="6897418" y="5486785"/>
            <a:ext cx="223129" cy="76122"/>
          </a:xfrm>
          <a:prstGeom prst="rightArrow">
            <a:avLst/>
          </a:prstGeom>
          <a:solidFill>
            <a:srgbClr val="F95817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FBDF93CA-4384-4DFF-B8A2-385656DE958E}"/>
              </a:ext>
            </a:extLst>
          </p:cNvPr>
          <p:cNvSpPr txBox="1"/>
          <p:nvPr/>
        </p:nvSpPr>
        <p:spPr>
          <a:xfrm>
            <a:off x="6644052" y="929801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>
                <a:solidFill>
                  <a:srgbClr val="FF0000"/>
                </a:solidFill>
              </a:rPr>
              <a:t>Diepgang !</a:t>
            </a:r>
            <a:endParaRPr lang="nl-BE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2" grpId="0" animBg="1"/>
      <p:bldP spid="45" grpId="0" animBg="1"/>
      <p:bldP spid="46" grpId="0" animBg="1"/>
      <p:bldP spid="21" grpId="0"/>
      <p:bldP spid="23" grpId="0"/>
      <p:bldP spid="25" grpId="0"/>
      <p:bldP spid="26" grpId="0"/>
      <p:bldP spid="3" grpId="0" animBg="1"/>
      <p:bldP spid="28" grpId="0" animBg="1"/>
      <p:bldP spid="10" grpId="0" animBg="1"/>
      <p:bldP spid="30" grpId="0" animBg="1"/>
      <p:bldP spid="31" grpId="0" animBg="1"/>
      <p:bldP spid="32" grpId="0" animBg="1"/>
      <p:bldP spid="33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632E39-6D7B-7E47-BF23-1A10D77EB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11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65EDF9D-318A-4C16-A7E5-964D4B25A527}"/>
              </a:ext>
            </a:extLst>
          </p:cNvPr>
          <p:cNvSpPr txBox="1"/>
          <p:nvPr/>
        </p:nvSpPr>
        <p:spPr>
          <a:xfrm>
            <a:off x="926235" y="1838561"/>
            <a:ext cx="9279437" cy="1643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BE">
                <a:solidFill>
                  <a:srgbClr val="595959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De nieuwe leerplannen laten toe om te differentiëren op verschillende manieren</a:t>
            </a:r>
            <a:endParaRPr lang="nl-BE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2800" b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verschillende inhoudelijke </a:t>
            </a:r>
            <a:r>
              <a:rPr lang="nl-BE" sz="2800" b="1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keuzes</a:t>
            </a:r>
            <a:r>
              <a:rPr lang="nl-BE" sz="2800" b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1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doelen </a:t>
            </a:r>
            <a:r>
              <a:rPr lang="nl-BE" sz="1100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integreren</a:t>
            </a:r>
            <a:r>
              <a:rPr lang="nl-BE" sz="11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1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inhouden </a:t>
            </a:r>
            <a:r>
              <a:rPr lang="nl-BE" sz="1100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verbreden</a:t>
            </a:r>
            <a:r>
              <a:rPr lang="nl-BE" sz="11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door andere contexten aan bod te laten komen;</a:t>
            </a: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100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verdieping</a:t>
            </a:r>
            <a:r>
              <a:rPr lang="nl-BE" sz="11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aanbieden;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1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te spelen op verschillen in het </a:t>
            </a:r>
            <a:r>
              <a:rPr lang="nl-BE" sz="1100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abstractievermogen</a:t>
            </a:r>
            <a:r>
              <a:rPr lang="nl-BE" sz="11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leerlingen.</a:t>
            </a:r>
            <a:endParaRPr lang="nl-BE" sz="105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7BBC670-BF97-4FE0-9AB5-A6034E6C8335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Opbouw leerplan diepgang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D25DC30-C0D5-415F-BD02-03F62A834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58" y="3717551"/>
            <a:ext cx="10743875" cy="666444"/>
          </a:xfrm>
          <a:prstGeom prst="rect">
            <a:avLst/>
          </a:prstGeom>
        </p:spPr>
      </p:pic>
      <p:sp>
        <p:nvSpPr>
          <p:cNvPr id="8" name="Tekstballon: rechthoek met afgeronde hoeken 7">
            <a:extLst>
              <a:ext uri="{FF2B5EF4-FFF2-40B4-BE49-F238E27FC236}">
                <a16:creationId xmlns:a16="http://schemas.microsoft.com/office/drawing/2014/main" id="{B381750F-7ACB-49E5-842C-0055FC91A16E}"/>
              </a:ext>
            </a:extLst>
          </p:cNvPr>
          <p:cNvSpPr/>
          <p:nvPr/>
        </p:nvSpPr>
        <p:spPr>
          <a:xfrm>
            <a:off x="4859867" y="5080000"/>
            <a:ext cx="5679947" cy="1168400"/>
          </a:xfrm>
          <a:prstGeom prst="wedgeRoundRectCallout">
            <a:avLst>
              <a:gd name="adj1" fmla="val -37350"/>
              <a:gd name="adj2" fmla="val -1115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/>
              <a:t>Verschillende soorten verbindingen, </a:t>
            </a:r>
          </a:p>
          <a:p>
            <a:pPr algn="ctr"/>
            <a:r>
              <a:rPr lang="nl-NL" sz="1600"/>
              <a:t>onderscheid in schroefdraad (bewegings- en bevestigingsschroefdraad, linkse en rechtse schroefdraad) </a:t>
            </a:r>
            <a:r>
              <a:rPr lang="nl-BE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093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632E39-6D7B-7E47-BF23-1A10D77EB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12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8" name="Tekstballon: rechthoek met afgeronde hoeken 7">
            <a:extLst>
              <a:ext uri="{FF2B5EF4-FFF2-40B4-BE49-F238E27FC236}">
                <a16:creationId xmlns:a16="http://schemas.microsoft.com/office/drawing/2014/main" id="{B381750F-7ACB-49E5-842C-0055FC91A16E}"/>
              </a:ext>
            </a:extLst>
          </p:cNvPr>
          <p:cNvSpPr/>
          <p:nvPr/>
        </p:nvSpPr>
        <p:spPr>
          <a:xfrm>
            <a:off x="4645556" y="4176455"/>
            <a:ext cx="4453703" cy="580881"/>
          </a:xfrm>
          <a:prstGeom prst="wedgeRoundRectCallout">
            <a:avLst>
              <a:gd name="adj1" fmla="val -61403"/>
              <a:gd name="adj2" fmla="val -2480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50"/>
              <a:t>Geïntegreerd projectmatig werken, </a:t>
            </a:r>
          </a:p>
          <a:p>
            <a:pPr algn="ctr"/>
            <a:r>
              <a:rPr lang="nl-BE" sz="1350"/>
              <a:t>STEM doelen integreren met leerdoelen mechanica,…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65EDF9D-318A-4C16-A7E5-964D4B25A527}"/>
              </a:ext>
            </a:extLst>
          </p:cNvPr>
          <p:cNvSpPr txBox="1"/>
          <p:nvPr/>
        </p:nvSpPr>
        <p:spPr>
          <a:xfrm>
            <a:off x="2386149" y="2251104"/>
            <a:ext cx="6877595" cy="1274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BE" sz="1350">
                <a:solidFill>
                  <a:srgbClr val="595959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De nieuwe leerplannen laten toe om te differentiëren op verschillende manieren</a:t>
            </a:r>
            <a:endParaRPr lang="nl-BE" sz="135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verschillende inhoudelijke </a:t>
            </a:r>
            <a:r>
              <a:rPr lang="nl-BE" sz="900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keuzes</a:t>
            </a: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b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doelen </a:t>
            </a:r>
            <a:r>
              <a:rPr lang="nl-BE" b="1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integreren</a:t>
            </a:r>
            <a:r>
              <a:rPr lang="nl-BE" b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inhouden </a:t>
            </a:r>
            <a:r>
              <a:rPr lang="nl-BE" sz="900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verbreden</a:t>
            </a: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door andere contexten aan bod te laten komen;</a:t>
            </a: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900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verdieping</a:t>
            </a: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aanbieden;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te spelen op verschillen in het </a:t>
            </a:r>
            <a:r>
              <a:rPr lang="nl-BE" sz="900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abstractievermogen</a:t>
            </a: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leerlingen.</a:t>
            </a:r>
            <a:endParaRPr lang="nl-BE" sz="825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7077EBA-7691-45CC-B356-FB5A2C47739C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Opbouw leerplan diepgang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9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632E39-6D7B-7E47-BF23-1A10D77EB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13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8" name="Tekstballon: rechthoek met afgeronde hoeken 7">
            <a:extLst>
              <a:ext uri="{FF2B5EF4-FFF2-40B4-BE49-F238E27FC236}">
                <a16:creationId xmlns:a16="http://schemas.microsoft.com/office/drawing/2014/main" id="{B381750F-7ACB-49E5-842C-0055FC91A16E}"/>
              </a:ext>
            </a:extLst>
          </p:cNvPr>
          <p:cNvSpPr/>
          <p:nvPr/>
        </p:nvSpPr>
        <p:spPr>
          <a:xfrm>
            <a:off x="899051" y="4951082"/>
            <a:ext cx="3729446" cy="580881"/>
          </a:xfrm>
          <a:prstGeom prst="wedgeRoundRectCallout">
            <a:avLst>
              <a:gd name="adj1" fmla="val -61403"/>
              <a:gd name="adj2" fmla="val -2480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50"/>
              <a:t>Aansluiten bij de leefwereld van de leerlingen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65EDF9D-318A-4C16-A7E5-964D4B25A527}"/>
              </a:ext>
            </a:extLst>
          </p:cNvPr>
          <p:cNvSpPr txBox="1"/>
          <p:nvPr/>
        </p:nvSpPr>
        <p:spPr>
          <a:xfrm>
            <a:off x="2386149" y="2251104"/>
            <a:ext cx="6877595" cy="155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BE" sz="1350">
                <a:solidFill>
                  <a:srgbClr val="595959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De nieuwe leerplannen laten toe om te differentiëren op verschillende manieren</a:t>
            </a:r>
            <a:endParaRPr lang="nl-BE" sz="135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verschillende inhoudelijke </a:t>
            </a:r>
            <a:r>
              <a:rPr lang="nl-BE" sz="900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keuzes</a:t>
            </a: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825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doelen </a:t>
            </a:r>
            <a:r>
              <a:rPr lang="nl-BE" sz="825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integreren</a:t>
            </a:r>
            <a:r>
              <a:rPr lang="nl-BE" sz="825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b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inhouden </a:t>
            </a:r>
            <a:r>
              <a:rPr lang="nl-BE" b="1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verbreden</a:t>
            </a:r>
            <a:r>
              <a:rPr lang="nl-BE" b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door andere contexten aan bod te laten komen;</a:t>
            </a: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900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verdieping</a:t>
            </a: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aanbieden;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te spelen op verschillen in het </a:t>
            </a:r>
            <a:r>
              <a:rPr lang="nl-BE" sz="900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abstractievermogen</a:t>
            </a: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leerlingen.</a:t>
            </a:r>
            <a:endParaRPr lang="nl-BE" sz="825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5F2B2FE-85A9-41E8-8314-B4CF77E5F9B5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Opbouw leerplan diepgang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8F1758B4-133E-43D7-B90D-268796B8770F}"/>
              </a:ext>
            </a:extLst>
          </p:cNvPr>
          <p:cNvSpPr/>
          <p:nvPr/>
        </p:nvSpPr>
        <p:spPr>
          <a:xfrm>
            <a:off x="4928906" y="4757455"/>
            <a:ext cx="4972594" cy="774508"/>
          </a:xfrm>
          <a:prstGeom prst="wedgeRoundRectCallout">
            <a:avLst>
              <a:gd name="adj1" fmla="val -61403"/>
              <a:gd name="adj2" fmla="val -2480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Leerlingen uitdagen binnen een leerplandoel via andere contexten</a:t>
            </a:r>
          </a:p>
        </p:txBody>
      </p:sp>
    </p:spTree>
    <p:extLst>
      <p:ext uri="{BB962C8B-B14F-4D97-AF65-F5344CB8AC3E}">
        <p14:creationId xmlns:p14="http://schemas.microsoft.com/office/powerpoint/2010/main" val="177910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632E39-6D7B-7E47-BF23-1A10D77EB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14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65EDF9D-318A-4C16-A7E5-964D4B25A527}"/>
              </a:ext>
            </a:extLst>
          </p:cNvPr>
          <p:cNvSpPr txBox="1"/>
          <p:nvPr/>
        </p:nvSpPr>
        <p:spPr>
          <a:xfrm>
            <a:off x="2340600" y="1748029"/>
            <a:ext cx="6877595" cy="136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BE" sz="1350">
                <a:solidFill>
                  <a:srgbClr val="595959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De nieuwe leerplannen laten toe om te differentiëren op verschillende manieren</a:t>
            </a:r>
            <a:endParaRPr lang="nl-BE" sz="135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verschillende inhoudelijke </a:t>
            </a:r>
            <a:r>
              <a:rPr lang="nl-BE" sz="900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keuzes</a:t>
            </a: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825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doelen </a:t>
            </a:r>
            <a:r>
              <a:rPr lang="nl-BE" sz="825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integreren</a:t>
            </a:r>
            <a:r>
              <a:rPr lang="nl-BE" sz="825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inhouden </a:t>
            </a:r>
            <a:r>
              <a:rPr lang="nl-BE" sz="900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verbreden</a:t>
            </a: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door andere contexten aan bod te laten komen;</a:t>
            </a: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b="1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verdieping</a:t>
            </a:r>
            <a:r>
              <a:rPr lang="nl-BE" b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aanbieden;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35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te spelen op verschillen in het </a:t>
            </a:r>
            <a:r>
              <a:rPr lang="nl-BE" sz="1350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abstractievermogen</a:t>
            </a:r>
            <a:r>
              <a:rPr lang="nl-BE" sz="135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leerlingen.</a:t>
            </a:r>
            <a:endParaRPr lang="nl-BE" sz="120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3568D174-D38A-45FD-B986-47DF6794E7BF}"/>
              </a:ext>
            </a:extLst>
          </p:cNvPr>
          <p:cNvSpPr txBox="1">
            <a:spLocks/>
          </p:cNvSpPr>
          <p:nvPr/>
        </p:nvSpPr>
        <p:spPr>
          <a:xfrm>
            <a:off x="1989824" y="3791761"/>
            <a:ext cx="3940769" cy="18285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Clr>
                <a:srgbClr val="BF18B3"/>
              </a:buClr>
              <a:buFont typeface="Arial" pitchFamily="34" charset="0"/>
              <a:buChar char="–"/>
              <a:defRPr sz="2100" kern="1200">
                <a:solidFill>
                  <a:srgbClr val="B22A89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Clr>
                <a:srgbClr val="F18E00"/>
              </a:buClr>
              <a:buFont typeface="Arial" pitchFamily="34" charset="0"/>
              <a:buChar char="•"/>
              <a:defRPr sz="1800" kern="1200">
                <a:solidFill>
                  <a:srgbClr val="EF8A37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Clr>
                <a:srgbClr val="BF18B3"/>
              </a:buClr>
              <a:buFont typeface="Arial" panose="020B0604020202020204" pitchFamily="34" charset="0"/>
              <a:buChar char="•"/>
              <a:defRPr sz="1500" kern="1200">
                <a:solidFill>
                  <a:srgbClr val="B22A89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200" i="1"/>
              <a:t>Begripsverheldering</a:t>
            </a:r>
          </a:p>
          <a:p>
            <a:r>
              <a:rPr lang="nl-BE" sz="1200"/>
              <a:t>Drie assen van verdieping</a:t>
            </a:r>
          </a:p>
          <a:p>
            <a:pPr lvl="1"/>
            <a:r>
              <a:rPr lang="nl-BE" sz="1200"/>
              <a:t>Cognitief</a:t>
            </a:r>
          </a:p>
          <a:p>
            <a:pPr lvl="2"/>
            <a:r>
              <a:rPr lang="nl-BE" sz="1050"/>
              <a:t>Van concreet naar abstract/conceptueel</a:t>
            </a:r>
          </a:p>
          <a:p>
            <a:pPr lvl="1"/>
            <a:r>
              <a:rPr lang="nl-BE" sz="1200"/>
              <a:t>Inhoudelijk</a:t>
            </a:r>
          </a:p>
          <a:p>
            <a:pPr lvl="2"/>
            <a:r>
              <a:rPr lang="nl-BE" sz="1050"/>
              <a:t>Van eenvoudig naar complex</a:t>
            </a:r>
          </a:p>
          <a:p>
            <a:pPr lvl="1"/>
            <a:r>
              <a:rPr lang="nl-BE" sz="1200"/>
              <a:t>Autonomie</a:t>
            </a:r>
          </a:p>
          <a:p>
            <a:pPr lvl="2"/>
            <a:r>
              <a:rPr lang="nl-BE" sz="1050"/>
              <a:t>Van begeleid naar zelfstandig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CDE39DE-5FB6-424C-BED4-787595609202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Opbouw leerplan diepgang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3ED07C-0B7F-47AA-B0B1-7DEA4CEC6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397" y="3245102"/>
            <a:ext cx="4083260" cy="3143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31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632E39-6D7B-7E47-BF23-1A10D77EB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15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65EDF9D-318A-4C16-A7E5-964D4B25A527}"/>
              </a:ext>
            </a:extLst>
          </p:cNvPr>
          <p:cNvSpPr txBox="1"/>
          <p:nvPr/>
        </p:nvSpPr>
        <p:spPr>
          <a:xfrm>
            <a:off x="2386149" y="2251103"/>
            <a:ext cx="6877595" cy="1329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BE" sz="1350">
                <a:solidFill>
                  <a:srgbClr val="595959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De nieuwe leerplannen laten toe om te differentiëren op verschillende manieren</a:t>
            </a:r>
            <a:endParaRPr lang="nl-BE" sz="135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verschillende inhoudelijke </a:t>
            </a:r>
            <a:r>
              <a:rPr lang="nl-BE" sz="900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keuzes</a:t>
            </a: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825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doelen </a:t>
            </a:r>
            <a:r>
              <a:rPr lang="nl-BE" sz="825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integreren</a:t>
            </a:r>
            <a:r>
              <a:rPr lang="nl-BE" sz="825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inhouden </a:t>
            </a:r>
            <a:r>
              <a:rPr lang="nl-BE" sz="900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verbreden</a:t>
            </a:r>
            <a:r>
              <a:rPr lang="nl-BE" sz="9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door andere contexten aan bod te laten komen;</a:t>
            </a:r>
          </a:p>
          <a:p>
            <a:pPr marL="257175" indent="-257175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350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verdieping</a:t>
            </a:r>
            <a:r>
              <a:rPr lang="nl-BE" sz="135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aanbieden;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b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te spelen op verschillen in het </a:t>
            </a:r>
            <a:r>
              <a:rPr lang="nl-BE" b="1" u="sng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abstractievermogen</a:t>
            </a:r>
            <a:r>
              <a:rPr lang="nl-BE" b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leerlingen.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D91DC2D-6C76-4A3F-8DD7-72CB06FA8D36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Opbouw leerplan diepgang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Tekstballon: rechthoek met afgeronde hoeken 25">
            <a:extLst>
              <a:ext uri="{FF2B5EF4-FFF2-40B4-BE49-F238E27FC236}">
                <a16:creationId xmlns:a16="http://schemas.microsoft.com/office/drawing/2014/main" id="{3BB20B79-1D4D-471D-8A13-CF6D74A7697E}"/>
              </a:ext>
            </a:extLst>
          </p:cNvPr>
          <p:cNvSpPr/>
          <p:nvPr/>
        </p:nvSpPr>
        <p:spPr>
          <a:xfrm>
            <a:off x="3294859" y="4479736"/>
            <a:ext cx="6342076" cy="1815343"/>
          </a:xfrm>
          <a:prstGeom prst="wedgeRoundRectCallout">
            <a:avLst>
              <a:gd name="adj1" fmla="val 1560"/>
              <a:gd name="adj2" fmla="val -1020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>
                <a:solidFill>
                  <a:schemeClr val="bg1"/>
                </a:solidFill>
                <a:latin typeface="Roboto"/>
              </a:rPr>
              <a:t>Je benut verschillen in abstractievermogen van leerlingen en in hun mogelijkheid om met complexiteit om te gaan. </a:t>
            </a:r>
          </a:p>
          <a:p>
            <a:r>
              <a:rPr lang="nl-NL" sz="1400">
                <a:solidFill>
                  <a:schemeClr val="bg1"/>
                </a:solidFill>
                <a:latin typeface="Roboto"/>
              </a:rPr>
              <a:t>Sommige leerlingen kun je </a:t>
            </a:r>
            <a:r>
              <a:rPr lang="nl-NL" sz="1400" b="1" u="sng">
                <a:solidFill>
                  <a:schemeClr val="bg1"/>
                </a:solidFill>
                <a:latin typeface="Roboto"/>
              </a:rPr>
              <a:t>prikkelen tot meer conceptueel en abstract denken. </a:t>
            </a:r>
          </a:p>
          <a:p>
            <a:r>
              <a:rPr lang="nl-NL" sz="1400">
                <a:solidFill>
                  <a:schemeClr val="bg1"/>
                </a:solidFill>
                <a:latin typeface="Roboto"/>
              </a:rPr>
              <a:t>Vanuit een meer abstracte benadering komen ze </a:t>
            </a:r>
            <a:r>
              <a:rPr lang="nl-NL" sz="1400" b="1" u="sng">
                <a:solidFill>
                  <a:schemeClr val="bg1"/>
                </a:solidFill>
                <a:latin typeface="Roboto"/>
              </a:rPr>
              <a:t>sneller tot inzichtelijk denken. </a:t>
            </a:r>
          </a:p>
          <a:p>
            <a:r>
              <a:rPr lang="nl-NL" sz="1400">
                <a:solidFill>
                  <a:schemeClr val="bg1"/>
                </a:solidFill>
                <a:latin typeface="Roboto"/>
              </a:rPr>
              <a:t>Dit abstraherend perspectief laat hen toe leerinhouden te </a:t>
            </a:r>
            <a:r>
              <a:rPr lang="nl-NL" sz="1400" b="1" u="sng">
                <a:solidFill>
                  <a:schemeClr val="bg1"/>
                </a:solidFill>
                <a:latin typeface="Roboto"/>
              </a:rPr>
              <a:t>transfereren naar andere kennis- of wetenschapsdomeinen</a:t>
            </a:r>
            <a:endParaRPr lang="nl-BE" sz="1400" b="1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30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632E39-6D7B-7E47-BF23-1A10D77EB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16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65EDF9D-318A-4C16-A7E5-964D4B25A527}"/>
              </a:ext>
            </a:extLst>
          </p:cNvPr>
          <p:cNvSpPr txBox="1"/>
          <p:nvPr/>
        </p:nvSpPr>
        <p:spPr>
          <a:xfrm>
            <a:off x="1149531" y="1275006"/>
            <a:ext cx="9170126" cy="16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>
                <a:solidFill>
                  <a:srgbClr val="595959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De nieuwe leerplannen laten toe om te differentiëren op verschillende manieren</a:t>
            </a:r>
            <a:endParaRPr lang="nl-BE" sz="180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2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verschillende inhoudelijke </a:t>
            </a:r>
            <a:r>
              <a:rPr lang="nl-BE" sz="1200" u="sng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keuzes</a:t>
            </a:r>
            <a:r>
              <a:rPr lang="nl-BE" sz="12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1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doelen </a:t>
            </a:r>
            <a:r>
              <a:rPr lang="nl-BE" sz="1100" u="sng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integreren</a:t>
            </a:r>
            <a:r>
              <a:rPr lang="nl-BE" sz="11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2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inhouden </a:t>
            </a:r>
            <a:r>
              <a:rPr lang="nl-BE" sz="1200" u="sng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verbreden</a:t>
            </a:r>
            <a:r>
              <a:rPr lang="nl-BE" sz="12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door andere contexten aan bod te laten komen;</a:t>
            </a:r>
          </a:p>
          <a:p>
            <a:pPr marL="342900" lvl="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u="sng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verdieping</a:t>
            </a:r>
            <a:r>
              <a:rPr lang="nl-BE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aanbieden;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te spelen op verschillen in het </a:t>
            </a:r>
            <a:r>
              <a:rPr lang="nl-BE" u="sng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abstractievermogen</a:t>
            </a:r>
            <a:r>
              <a:rPr lang="nl-BE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leerlingen.</a:t>
            </a:r>
            <a:endParaRPr lang="nl-BE" sz="160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BF69F26B-1CFE-48E8-A698-45E5AF39B2D8}"/>
              </a:ext>
            </a:extLst>
          </p:cNvPr>
          <p:cNvSpPr/>
          <p:nvPr/>
        </p:nvSpPr>
        <p:spPr>
          <a:xfrm>
            <a:off x="1149531" y="3159596"/>
            <a:ext cx="3922776" cy="425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LP Mechanica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D729E1DA-88C7-48F1-ABE7-15FA9E04DD53}"/>
              </a:ext>
            </a:extLst>
          </p:cNvPr>
          <p:cNvSpPr/>
          <p:nvPr/>
        </p:nvSpPr>
        <p:spPr>
          <a:xfrm>
            <a:off x="6435211" y="3178774"/>
            <a:ext cx="5086651" cy="425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LP Mechanische technieken</a:t>
            </a:r>
          </a:p>
        </p:txBody>
      </p:sp>
      <p:sp>
        <p:nvSpPr>
          <p:cNvPr id="17" name="Pijl: links/rechts 16">
            <a:extLst>
              <a:ext uri="{FF2B5EF4-FFF2-40B4-BE49-F238E27FC236}">
                <a16:creationId xmlns:a16="http://schemas.microsoft.com/office/drawing/2014/main" id="{18D06933-3657-4107-8638-07F7B3969B70}"/>
              </a:ext>
            </a:extLst>
          </p:cNvPr>
          <p:cNvSpPr/>
          <p:nvPr/>
        </p:nvSpPr>
        <p:spPr>
          <a:xfrm>
            <a:off x="5303519" y="4834762"/>
            <a:ext cx="862149" cy="243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38" name="Groep 37">
            <a:extLst>
              <a:ext uri="{FF2B5EF4-FFF2-40B4-BE49-F238E27FC236}">
                <a16:creationId xmlns:a16="http://schemas.microsoft.com/office/drawing/2014/main" id="{507245B3-A7B2-42BE-9C4C-2FC60BAC597C}"/>
              </a:ext>
            </a:extLst>
          </p:cNvPr>
          <p:cNvGrpSpPr/>
          <p:nvPr/>
        </p:nvGrpSpPr>
        <p:grpSpPr>
          <a:xfrm>
            <a:off x="318669" y="3790685"/>
            <a:ext cx="4753638" cy="1606502"/>
            <a:chOff x="318669" y="3790685"/>
            <a:chExt cx="4753638" cy="1606502"/>
          </a:xfrm>
        </p:grpSpPr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D96A693E-141B-4543-AA50-F3298C0F0CA2}"/>
                </a:ext>
              </a:extLst>
            </p:cNvPr>
            <p:cNvGrpSpPr/>
            <p:nvPr/>
          </p:nvGrpSpPr>
          <p:grpSpPr>
            <a:xfrm>
              <a:off x="318669" y="3790685"/>
              <a:ext cx="4753638" cy="1606502"/>
              <a:chOff x="318669" y="3667114"/>
              <a:chExt cx="4753638" cy="1606502"/>
            </a:xfrm>
          </p:grpSpPr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4437399D-4B1E-4946-AE58-B45D6A50B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669" y="3667114"/>
                <a:ext cx="4753638" cy="323895"/>
              </a:xfrm>
              <a:prstGeom prst="rect">
                <a:avLst/>
              </a:prstGeom>
            </p:spPr>
          </p:pic>
          <p:pic>
            <p:nvPicPr>
              <p:cNvPr id="19" name="Afbeelding 18">
                <a:extLst>
                  <a:ext uri="{FF2B5EF4-FFF2-40B4-BE49-F238E27FC236}">
                    <a16:creationId xmlns:a16="http://schemas.microsoft.com/office/drawing/2014/main" id="{0238E5C7-5C0D-4D38-A7F1-4A8B6B692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321" y="3968509"/>
                <a:ext cx="2324424" cy="209579"/>
              </a:xfrm>
              <a:prstGeom prst="rect">
                <a:avLst/>
              </a:prstGeom>
            </p:spPr>
          </p:pic>
          <p:pic>
            <p:nvPicPr>
              <p:cNvPr id="23" name="Afbeelding 22">
                <a:extLst>
                  <a:ext uri="{FF2B5EF4-FFF2-40B4-BE49-F238E27FC236}">
                    <a16:creationId xmlns:a16="http://schemas.microsoft.com/office/drawing/2014/main" id="{39C5179E-0635-4500-8FD9-F6C4ABBD65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2643" y="4292404"/>
                <a:ext cx="3505689" cy="981212"/>
              </a:xfrm>
              <a:prstGeom prst="rect">
                <a:avLst/>
              </a:prstGeom>
            </p:spPr>
          </p:pic>
        </p:grpSp>
        <p:sp>
          <p:nvSpPr>
            <p:cNvPr id="30" name="Rechthoek: afgeronde hoeken 29">
              <a:extLst>
                <a:ext uri="{FF2B5EF4-FFF2-40B4-BE49-F238E27FC236}">
                  <a16:creationId xmlns:a16="http://schemas.microsoft.com/office/drawing/2014/main" id="{35ACA902-9D37-439E-B1AE-529B8CB7141D}"/>
                </a:ext>
              </a:extLst>
            </p:cNvPr>
            <p:cNvSpPr/>
            <p:nvPr/>
          </p:nvSpPr>
          <p:spPr>
            <a:xfrm>
              <a:off x="1990725" y="3804974"/>
              <a:ext cx="752475" cy="287106"/>
            </a:xfrm>
            <a:prstGeom prst="roundRect">
              <a:avLst/>
            </a:prstGeom>
            <a:solidFill>
              <a:srgbClr val="7030A0">
                <a:alpha val="5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40" name="Groep 39">
            <a:extLst>
              <a:ext uri="{FF2B5EF4-FFF2-40B4-BE49-F238E27FC236}">
                <a16:creationId xmlns:a16="http://schemas.microsoft.com/office/drawing/2014/main" id="{0E59FA00-DF02-464E-ADFC-349CB661EEE7}"/>
              </a:ext>
            </a:extLst>
          </p:cNvPr>
          <p:cNvGrpSpPr/>
          <p:nvPr/>
        </p:nvGrpSpPr>
        <p:grpSpPr>
          <a:xfrm>
            <a:off x="6435211" y="3829041"/>
            <a:ext cx="4925112" cy="1613745"/>
            <a:chOff x="6435211" y="3829041"/>
            <a:chExt cx="4925112" cy="1613745"/>
          </a:xfrm>
        </p:grpSpPr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6C65A9FB-1ECA-4153-B4C0-F0D3D86AE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20855" y="4518732"/>
              <a:ext cx="3286584" cy="924054"/>
            </a:xfrm>
            <a:prstGeom prst="rect">
              <a:avLst/>
            </a:prstGeom>
          </p:spPr>
        </p:pic>
        <p:pic>
          <p:nvPicPr>
            <p:cNvPr id="33" name="Afbeelding 32">
              <a:extLst>
                <a:ext uri="{FF2B5EF4-FFF2-40B4-BE49-F238E27FC236}">
                  <a16:creationId xmlns:a16="http://schemas.microsoft.com/office/drawing/2014/main" id="{B5DD8D12-AB69-420E-81FB-4C5DE9DB5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35211" y="3829041"/>
              <a:ext cx="4925112" cy="323895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5526AF68-F788-4772-A948-688B011E4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41794" y="4118748"/>
              <a:ext cx="2305372" cy="247685"/>
            </a:xfrm>
            <a:prstGeom prst="rect">
              <a:avLst/>
            </a:prstGeom>
          </p:spPr>
        </p:pic>
        <p:sp>
          <p:nvSpPr>
            <p:cNvPr id="31" name="Rechthoek: afgeronde hoeken 30">
              <a:extLst>
                <a:ext uri="{FF2B5EF4-FFF2-40B4-BE49-F238E27FC236}">
                  <a16:creationId xmlns:a16="http://schemas.microsoft.com/office/drawing/2014/main" id="{2E15C856-7023-4024-94DF-2FFAAF9E0490}"/>
                </a:ext>
              </a:extLst>
            </p:cNvPr>
            <p:cNvSpPr/>
            <p:nvPr/>
          </p:nvSpPr>
          <p:spPr>
            <a:xfrm>
              <a:off x="8057722" y="3847435"/>
              <a:ext cx="1017222" cy="287106"/>
            </a:xfrm>
            <a:prstGeom prst="roundRect">
              <a:avLst/>
            </a:prstGeom>
            <a:solidFill>
              <a:srgbClr val="7030A0">
                <a:alpha val="5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20" name="Rechthoek 19">
            <a:extLst>
              <a:ext uri="{FF2B5EF4-FFF2-40B4-BE49-F238E27FC236}">
                <a16:creationId xmlns:a16="http://schemas.microsoft.com/office/drawing/2014/main" id="{826AECFB-654B-4486-90E3-38905BFCD075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Opbouw leerplan diepgang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15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2BFBC90-373B-4FAA-B97A-3C3FD9850B4A}"/>
              </a:ext>
            </a:extLst>
          </p:cNvPr>
          <p:cNvSpPr txBox="1">
            <a:spLocks/>
          </p:cNvSpPr>
          <p:nvPr/>
        </p:nvSpPr>
        <p:spPr>
          <a:xfrm>
            <a:off x="4203682" y="4150142"/>
            <a:ext cx="3784629" cy="189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Clr>
                <a:srgbClr val="BF18B3"/>
              </a:buClr>
              <a:buFont typeface="Arial" pitchFamily="34" charset="0"/>
              <a:buChar char="–"/>
              <a:defRPr sz="2100" kern="1200">
                <a:solidFill>
                  <a:srgbClr val="BF18B3"/>
                </a:solidFill>
                <a:latin typeface="+mn-lt"/>
                <a:ea typeface="+mn-ea"/>
                <a:cs typeface="Arial" pitchFamily="34" charset="0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Clr>
                <a:srgbClr val="F18E00"/>
              </a:buClr>
              <a:buFont typeface="Arial" pitchFamily="34" charset="0"/>
              <a:buChar char="•"/>
              <a:defRPr sz="1800" kern="1200">
                <a:solidFill>
                  <a:srgbClr val="FF8414"/>
                </a:solidFill>
                <a:latin typeface="+mn-lt"/>
                <a:ea typeface="+mn-ea"/>
                <a:cs typeface="Arial" pitchFamily="34" charset="0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Clr>
                <a:srgbClr val="BF18B3"/>
              </a:buClr>
              <a:buFont typeface="Arial" panose="020B0604020202020204" pitchFamily="34" charset="0"/>
              <a:buChar char="•"/>
              <a:defRPr sz="1500" kern="1200">
                <a:solidFill>
                  <a:srgbClr val="B22A89"/>
                </a:solidFill>
                <a:latin typeface="+mn-lt"/>
                <a:ea typeface="+mn-ea"/>
                <a:cs typeface="Arial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spcBef>
                <a:spcPts val="0"/>
              </a:spcBef>
              <a:buNone/>
              <a:defRPr/>
            </a:pPr>
            <a:r>
              <a:rPr lang="nl-BE" sz="1800" i="1" dirty="0">
                <a:solidFill>
                  <a:schemeClr val="dk1"/>
                </a:solidFill>
                <a:cs typeface="+mn-cs"/>
              </a:rPr>
              <a:t>Realisaties  Mechanica</a:t>
            </a:r>
          </a:p>
          <a:p>
            <a:pPr marL="742950" lvl="1" indent="-285750" defTabSz="914377">
              <a:buFont typeface="Wingdings" panose="05000000000000000000" pitchFamily="2" charset="2"/>
              <a:buChar char="è"/>
              <a:defRPr/>
            </a:pPr>
            <a:r>
              <a:rPr lang="nl-BE" sz="1400" b="1" dirty="0">
                <a:solidFill>
                  <a:schemeClr val="dk1"/>
                </a:solidFill>
                <a:cs typeface="+mn-cs"/>
                <a:sym typeface="Wingdings" panose="05000000000000000000" pitchFamily="2" charset="2"/>
              </a:rPr>
              <a:t>Montage-demontage technieken</a:t>
            </a:r>
          </a:p>
          <a:p>
            <a:pPr marL="742950" lvl="1" indent="-285750" defTabSz="914377">
              <a:buFont typeface="Wingdings" panose="05000000000000000000" pitchFamily="2" charset="2"/>
              <a:buChar char="è"/>
              <a:defRPr/>
            </a:pPr>
            <a:r>
              <a:rPr lang="nl-BE" sz="1400" b="1" dirty="0">
                <a:solidFill>
                  <a:schemeClr val="dk1"/>
                </a:solidFill>
                <a:cs typeface="+mn-cs"/>
                <a:sym typeface="Wingdings" panose="05000000000000000000" pitchFamily="2" charset="2"/>
              </a:rPr>
              <a:t>Niet-verspanende techniek</a:t>
            </a:r>
          </a:p>
          <a:p>
            <a:pPr marL="742950" lvl="1" indent="-285750" defTabSz="914377">
              <a:buFont typeface="Wingdings" panose="05000000000000000000" pitchFamily="2" charset="2"/>
              <a:buChar char="è"/>
              <a:defRPr/>
            </a:pPr>
            <a:r>
              <a:rPr lang="nl-BE" sz="1400" b="1" dirty="0">
                <a:solidFill>
                  <a:schemeClr val="dk1"/>
                </a:solidFill>
                <a:cs typeface="+mn-cs"/>
                <a:sym typeface="Wingdings" panose="05000000000000000000" pitchFamily="2" charset="2"/>
              </a:rPr>
              <a:t>Verspanende technieken</a:t>
            </a:r>
          </a:p>
          <a:p>
            <a:pPr marL="742950" lvl="1" indent="-285750" defTabSz="914377">
              <a:buFont typeface="Wingdings" panose="05000000000000000000" pitchFamily="2" charset="2"/>
              <a:buChar char="è"/>
              <a:defRPr/>
            </a:pPr>
            <a:r>
              <a:rPr lang="nl-BE" sz="1400" b="1" dirty="0">
                <a:solidFill>
                  <a:schemeClr val="dk1"/>
                </a:solidFill>
                <a:cs typeface="+mn-cs"/>
                <a:sym typeface="Wingdings" panose="05000000000000000000" pitchFamily="2" charset="2"/>
              </a:rPr>
              <a:t>Lassen</a:t>
            </a:r>
          </a:p>
          <a:p>
            <a:pPr marL="742950" lvl="1" indent="-285750" defTabSz="914377">
              <a:buFont typeface="Wingdings" panose="05000000000000000000" pitchFamily="2" charset="2"/>
              <a:buChar char="è"/>
              <a:defRPr/>
            </a:pPr>
            <a:r>
              <a:rPr lang="nl-BE" sz="1400" b="1" dirty="0">
                <a:solidFill>
                  <a:schemeClr val="dk1"/>
                </a:solidFill>
                <a:sym typeface="Wingdings" panose="05000000000000000000" pitchFamily="2" charset="2"/>
              </a:rPr>
              <a:t>Koetswerk</a:t>
            </a:r>
            <a:endParaRPr lang="nl-BE" sz="1400" b="1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1543D29-A88F-477C-83BC-DF2DB3B3CD13}"/>
              </a:ext>
            </a:extLst>
          </p:cNvPr>
          <p:cNvSpPr/>
          <p:nvPr/>
        </p:nvSpPr>
        <p:spPr>
          <a:xfrm>
            <a:off x="9163574" y="-8177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contexten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C34F6DE-7D0E-45D5-91AA-488D627B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546" y="1050936"/>
            <a:ext cx="7032907" cy="1399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ijl: gestreept rechts 5">
            <a:extLst>
              <a:ext uri="{FF2B5EF4-FFF2-40B4-BE49-F238E27FC236}">
                <a16:creationId xmlns:a16="http://schemas.microsoft.com/office/drawing/2014/main" id="{772AED29-AD7B-4E2D-B24C-A21AF9562544}"/>
              </a:ext>
            </a:extLst>
          </p:cNvPr>
          <p:cNvSpPr/>
          <p:nvPr/>
        </p:nvSpPr>
        <p:spPr>
          <a:xfrm rot="5400000">
            <a:off x="5388682" y="3047631"/>
            <a:ext cx="1414627" cy="654341"/>
          </a:xfrm>
          <a:prstGeom prst="stripedRightArrow">
            <a:avLst/>
          </a:prstGeom>
          <a:solidFill>
            <a:srgbClr val="A1279E"/>
          </a:solidFill>
          <a:ln>
            <a:solidFill>
              <a:srgbClr val="A12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Bijschrift: gebogen lijn 3">
            <a:extLst>
              <a:ext uri="{FF2B5EF4-FFF2-40B4-BE49-F238E27FC236}">
                <a16:creationId xmlns:a16="http://schemas.microsoft.com/office/drawing/2014/main" id="{21750AE2-D1E2-4D31-B1CD-6DD4BB12DB9E}"/>
              </a:ext>
            </a:extLst>
          </p:cNvPr>
          <p:cNvSpPr/>
          <p:nvPr/>
        </p:nvSpPr>
        <p:spPr>
          <a:xfrm>
            <a:off x="1653206" y="3034416"/>
            <a:ext cx="3045203" cy="606407"/>
          </a:xfrm>
          <a:prstGeom prst="borderCallout2">
            <a:avLst>
              <a:gd name="adj1" fmla="val -12253"/>
              <a:gd name="adj2" fmla="val 49793"/>
              <a:gd name="adj3" fmla="val -61253"/>
              <a:gd name="adj4" fmla="val 92699"/>
              <a:gd name="adj5" fmla="val -131702"/>
              <a:gd name="adj6" fmla="val 1147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Concepten zijn principes, wetten, beginselen, theorieën, structuren of systemen </a:t>
            </a:r>
          </a:p>
          <a:p>
            <a:pPr algn="ctr"/>
            <a:r>
              <a:rPr lang="nl-BE"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vormen de basis van kennisopbouw. </a:t>
            </a:r>
          </a:p>
        </p:txBody>
      </p:sp>
    </p:spTree>
    <p:extLst>
      <p:ext uri="{BB962C8B-B14F-4D97-AF65-F5344CB8AC3E}">
        <p14:creationId xmlns:p14="http://schemas.microsoft.com/office/powerpoint/2010/main" val="1451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A5BE3A0-F667-4C3D-B287-54609EFD1DBC}"/>
              </a:ext>
            </a:extLst>
          </p:cNvPr>
          <p:cNvGraphicFramePr/>
          <p:nvPr/>
        </p:nvGraphicFramePr>
        <p:xfrm>
          <a:off x="3522311" y="1546905"/>
          <a:ext cx="5147378" cy="376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11543D29-A88F-477C-83BC-DF2DB3B3CD13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contexten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36934A5A-7CB2-4BC2-8BE2-07952DD1DC69}"/>
              </a:ext>
            </a:extLst>
          </p:cNvPr>
          <p:cNvGrpSpPr/>
          <p:nvPr/>
        </p:nvGrpSpPr>
        <p:grpSpPr>
          <a:xfrm>
            <a:off x="3669138" y="1233202"/>
            <a:ext cx="2426862" cy="2195798"/>
            <a:chOff x="1049192" y="357598"/>
            <a:chExt cx="1468034" cy="1468034"/>
          </a:xfrm>
          <a:scene3d>
            <a:camera prst="orthographicFront"/>
            <a:lightRig rig="flat" dir="t"/>
          </a:scene3d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9BEBCDDB-B074-4D8D-B312-A5A851BB662D}"/>
                </a:ext>
              </a:extLst>
            </p:cNvPr>
            <p:cNvSpPr/>
            <p:nvPr/>
          </p:nvSpPr>
          <p:spPr>
            <a:xfrm>
              <a:off x="1049192" y="357598"/>
              <a:ext cx="1468034" cy="146803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echthoek: afgeronde hoeken 4">
              <a:extLst>
                <a:ext uri="{FF2B5EF4-FFF2-40B4-BE49-F238E27FC236}">
                  <a16:creationId xmlns:a16="http://schemas.microsoft.com/office/drawing/2014/main" id="{E1B5E57E-4310-4E6C-BD04-053C2486CEA6}"/>
                </a:ext>
              </a:extLst>
            </p:cNvPr>
            <p:cNvSpPr txBox="1"/>
            <p:nvPr/>
          </p:nvSpPr>
          <p:spPr>
            <a:xfrm>
              <a:off x="1120856" y="429262"/>
              <a:ext cx="1324706" cy="13247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400" b="1"/>
                <a:t>Kies </a:t>
              </a:r>
              <a:r>
                <a:rPr lang="nl-BE" sz="1400" b="1" u="sng"/>
                <a:t>concrete situaties of probleemstellingen </a:t>
              </a:r>
              <a:r>
                <a:rPr lang="nl-BE" sz="1400" b="1"/>
                <a:t>die voor leerlingen betekenisvol zijn of kunnen worden door de uit te voeren leeractiviteiten.</a:t>
              </a: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48B03D8A-3EB2-44FF-9729-CD921DB33949}"/>
              </a:ext>
            </a:extLst>
          </p:cNvPr>
          <p:cNvGrpSpPr/>
          <p:nvPr/>
        </p:nvGrpSpPr>
        <p:grpSpPr>
          <a:xfrm>
            <a:off x="6137986" y="1233202"/>
            <a:ext cx="2351321" cy="2195798"/>
            <a:chOff x="2630151" y="357598"/>
            <a:chExt cx="1468034" cy="1468034"/>
          </a:xfrm>
          <a:scene3d>
            <a:camera prst="orthographicFront"/>
            <a:lightRig rig="flat" dir="t"/>
          </a:scene3d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DB5279E8-89E8-4109-B123-BA3512990D9D}"/>
                </a:ext>
              </a:extLst>
            </p:cNvPr>
            <p:cNvSpPr/>
            <p:nvPr/>
          </p:nvSpPr>
          <p:spPr>
            <a:xfrm>
              <a:off x="2630151" y="357598"/>
              <a:ext cx="1468034" cy="14680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echthoek: afgeronde hoeken 4">
              <a:extLst>
                <a:ext uri="{FF2B5EF4-FFF2-40B4-BE49-F238E27FC236}">
                  <a16:creationId xmlns:a16="http://schemas.microsoft.com/office/drawing/2014/main" id="{F95AD5A6-0959-4667-BF04-2D3EF3F003A0}"/>
                </a:ext>
              </a:extLst>
            </p:cNvPr>
            <p:cNvSpPr txBox="1"/>
            <p:nvPr/>
          </p:nvSpPr>
          <p:spPr>
            <a:xfrm>
              <a:off x="2701815" y="429262"/>
              <a:ext cx="1324706" cy="13247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400" b="1"/>
                <a:t> Contexten </a:t>
              </a:r>
              <a:r>
                <a:rPr lang="nl-BE" sz="1400" b="1" u="sng"/>
                <a:t>kunnen het leren betekenisvoller maken</a:t>
              </a:r>
              <a:r>
                <a:rPr lang="nl-BE" sz="1400" b="1"/>
                <a:t> en bij leerlingen de </a:t>
              </a:r>
              <a:r>
                <a:rPr lang="nl-BE" sz="1400" b="1" u="sng"/>
                <a:t>motivatie en attitude versterken</a:t>
              </a:r>
              <a:r>
                <a:rPr lang="nl-BE" sz="1400" b="1"/>
                <a:t>.  </a:t>
              </a: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A7773968-0CDF-4F1E-9EE7-E04D8E6DDFD7}"/>
              </a:ext>
            </a:extLst>
          </p:cNvPr>
          <p:cNvGrpSpPr/>
          <p:nvPr/>
        </p:nvGrpSpPr>
        <p:grpSpPr>
          <a:xfrm>
            <a:off x="3652360" y="3469597"/>
            <a:ext cx="2426862" cy="2195797"/>
            <a:chOff x="1049192" y="1938557"/>
            <a:chExt cx="1468034" cy="1468034"/>
          </a:xfrm>
          <a:scene3d>
            <a:camera prst="orthographicFront"/>
            <a:lightRig rig="flat" dir="t"/>
          </a:scene3d>
        </p:grpSpPr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049FE193-3DD8-4080-91C1-655FBB82CF07}"/>
                </a:ext>
              </a:extLst>
            </p:cNvPr>
            <p:cNvSpPr/>
            <p:nvPr/>
          </p:nvSpPr>
          <p:spPr>
            <a:xfrm>
              <a:off x="1049192" y="1938557"/>
              <a:ext cx="1468034" cy="14680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echthoek: afgeronde hoeken 4">
              <a:extLst>
                <a:ext uri="{FF2B5EF4-FFF2-40B4-BE49-F238E27FC236}">
                  <a16:creationId xmlns:a16="http://schemas.microsoft.com/office/drawing/2014/main" id="{6E5089EA-B661-474D-A485-DD00038DDBD1}"/>
                </a:ext>
              </a:extLst>
            </p:cNvPr>
            <p:cNvSpPr txBox="1"/>
            <p:nvPr/>
          </p:nvSpPr>
          <p:spPr>
            <a:xfrm>
              <a:off x="1120856" y="2010221"/>
              <a:ext cx="1324706" cy="13247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400" b="1" u="sng" dirty="0"/>
                <a:t>Afwisseling in contexten </a:t>
              </a:r>
              <a:r>
                <a:rPr lang="nl-BE" sz="1400" b="1" dirty="0"/>
                <a:t>is nodig voor overdracht van kennis en vaardigheden. </a:t>
              </a: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D835B44F-7749-48FF-8A33-66660FE7D72A}"/>
              </a:ext>
            </a:extLst>
          </p:cNvPr>
          <p:cNvGrpSpPr/>
          <p:nvPr/>
        </p:nvGrpSpPr>
        <p:grpSpPr>
          <a:xfrm>
            <a:off x="6121207" y="3461208"/>
            <a:ext cx="2351320" cy="2195797"/>
            <a:chOff x="2630151" y="1938557"/>
            <a:chExt cx="1468034" cy="1468034"/>
          </a:xfrm>
          <a:scene3d>
            <a:camera prst="orthographicFront"/>
            <a:lightRig rig="flat" dir="t"/>
          </a:scene3d>
        </p:grpSpPr>
        <p:sp>
          <p:nvSpPr>
            <p:cNvPr id="18" name="Rechthoek: afgeronde hoeken 17">
              <a:extLst>
                <a:ext uri="{FF2B5EF4-FFF2-40B4-BE49-F238E27FC236}">
                  <a16:creationId xmlns:a16="http://schemas.microsoft.com/office/drawing/2014/main" id="{D72A7BB0-E721-41BB-B887-EA15A101B0EB}"/>
                </a:ext>
              </a:extLst>
            </p:cNvPr>
            <p:cNvSpPr/>
            <p:nvPr/>
          </p:nvSpPr>
          <p:spPr>
            <a:xfrm>
              <a:off x="2630151" y="1938557"/>
              <a:ext cx="1468034" cy="146803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Rechthoek: afgeronde hoeken 4">
              <a:extLst>
                <a:ext uri="{FF2B5EF4-FFF2-40B4-BE49-F238E27FC236}">
                  <a16:creationId xmlns:a16="http://schemas.microsoft.com/office/drawing/2014/main" id="{DB24D640-710B-4E26-A1AB-7062A3834F34}"/>
                </a:ext>
              </a:extLst>
            </p:cNvPr>
            <p:cNvSpPr txBox="1"/>
            <p:nvPr/>
          </p:nvSpPr>
          <p:spPr>
            <a:xfrm>
              <a:off x="2701815" y="2010221"/>
              <a:ext cx="1324706" cy="13247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400" b="1" u="sng"/>
                <a:t>Een context kan een concept verduidelijken </a:t>
              </a:r>
              <a:r>
                <a:rPr lang="nl-BE" sz="1400" b="1"/>
                <a:t>of de verbinding vormen tussen verschillende concepten.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5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Zeshoek 60">
            <a:extLst>
              <a:ext uri="{FF2B5EF4-FFF2-40B4-BE49-F238E27FC236}">
                <a16:creationId xmlns:a16="http://schemas.microsoft.com/office/drawing/2014/main" id="{0D8C6486-D6E0-4518-8CD1-47D1F302149F}"/>
              </a:ext>
            </a:extLst>
          </p:cNvPr>
          <p:cNvSpPr/>
          <p:nvPr/>
        </p:nvSpPr>
        <p:spPr>
          <a:xfrm>
            <a:off x="5238111" y="3470577"/>
            <a:ext cx="3341256" cy="1787048"/>
          </a:xfrm>
          <a:prstGeom prst="hexagon">
            <a:avLst/>
          </a:prstGeom>
          <a:gradFill>
            <a:gsLst>
              <a:gs pos="86000">
                <a:srgbClr val="00B0F0"/>
              </a:gs>
              <a:gs pos="55000">
                <a:srgbClr val="FFC000"/>
              </a:gs>
              <a:gs pos="22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gradFill>
              <a:gsLst>
                <a:gs pos="0">
                  <a:srgbClr val="002060"/>
                </a:gs>
                <a:gs pos="55000">
                  <a:srgbClr val="FFFF0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652B9F1-AD92-4BD2-A661-DB207E0B4F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19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C98643C-D4DA-4648-978F-4BBA547E9508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H</a:t>
            </a:r>
            <a:r>
              <a:rPr lang="nl-BE" b="1" cap="all" err="1">
                <a:solidFill>
                  <a:prstClr val="white"/>
                </a:solidFill>
                <a:latin typeface="Trebuchet MS" panose="020B0603020202020204" pitchFamily="34" charset="0"/>
              </a:rPr>
              <a:t>oningraat</a:t>
            </a:r>
            <a:r>
              <a:rPr lang="nl-BE" b="1" cap="all">
                <a:solidFill>
                  <a:prstClr val="white"/>
                </a:solidFill>
                <a:latin typeface="Trebuchet MS" panose="020B0603020202020204" pitchFamily="34" charset="0"/>
              </a:rPr>
              <a:t>  bouwstenen</a:t>
            </a:r>
          </a:p>
        </p:txBody>
      </p:sp>
      <p:sp>
        <p:nvSpPr>
          <p:cNvPr id="6" name="Zeshoek 5">
            <a:extLst>
              <a:ext uri="{FF2B5EF4-FFF2-40B4-BE49-F238E27FC236}">
                <a16:creationId xmlns:a16="http://schemas.microsoft.com/office/drawing/2014/main" id="{86AAD1A9-A5F9-4A9F-A2E4-D4F4FAB6AEE3}"/>
              </a:ext>
            </a:extLst>
          </p:cNvPr>
          <p:cNvSpPr/>
          <p:nvPr/>
        </p:nvSpPr>
        <p:spPr>
          <a:xfrm>
            <a:off x="5238112" y="1113263"/>
            <a:ext cx="3536282" cy="2220324"/>
          </a:xfrm>
          <a:prstGeom prst="hexagon">
            <a:avLst/>
          </a:prstGeom>
          <a:gradFill>
            <a:gsLst>
              <a:gs pos="29000">
                <a:srgbClr val="B59F1B"/>
              </a:gs>
              <a:gs pos="69000">
                <a:schemeClr val="accent5">
                  <a:lumMod val="75000"/>
                </a:schemeClr>
              </a:gs>
              <a:gs pos="88000">
                <a:srgbClr val="FFC000"/>
              </a:gs>
            </a:gsLst>
            <a:lin ang="5400000" scaled="1"/>
          </a:gradFill>
          <a:ln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Zeshoek 6">
            <a:extLst>
              <a:ext uri="{FF2B5EF4-FFF2-40B4-BE49-F238E27FC236}">
                <a16:creationId xmlns:a16="http://schemas.microsoft.com/office/drawing/2014/main" id="{FBFE8D43-42DF-4517-A861-720D7F4AE246}"/>
              </a:ext>
            </a:extLst>
          </p:cNvPr>
          <p:cNvSpPr/>
          <p:nvPr/>
        </p:nvSpPr>
        <p:spPr>
          <a:xfrm>
            <a:off x="5531381" y="3800643"/>
            <a:ext cx="1129942" cy="929640"/>
          </a:xfrm>
          <a:prstGeom prst="hexagon">
            <a:avLst/>
          </a:prstGeom>
          <a:gradFill flip="none" rotWithShape="1">
            <a:gsLst>
              <a:gs pos="61000">
                <a:srgbClr val="FFC000"/>
              </a:gs>
              <a:gs pos="43000">
                <a:schemeClr val="accent5">
                  <a:lumMod val="75000"/>
                </a:schemeClr>
              </a:gs>
              <a:gs pos="7100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chemeClr val="bg1"/>
                </a:solidFill>
              </a:rPr>
              <a:t>Krachtenleer</a:t>
            </a:r>
            <a:endParaRPr lang="nl-BE" sz="700">
              <a:solidFill>
                <a:schemeClr val="bg1"/>
              </a:solidFill>
            </a:endParaRPr>
          </a:p>
        </p:txBody>
      </p:sp>
      <p:sp>
        <p:nvSpPr>
          <p:cNvPr id="8" name="Zeshoek 7">
            <a:extLst>
              <a:ext uri="{FF2B5EF4-FFF2-40B4-BE49-F238E27FC236}">
                <a16:creationId xmlns:a16="http://schemas.microsoft.com/office/drawing/2014/main" id="{AE10638B-F91F-423D-A68D-6EC3AC8D5FD0}"/>
              </a:ext>
            </a:extLst>
          </p:cNvPr>
          <p:cNvSpPr/>
          <p:nvPr/>
        </p:nvSpPr>
        <p:spPr>
          <a:xfrm>
            <a:off x="5626803" y="1270532"/>
            <a:ext cx="1080000" cy="936000"/>
          </a:xfrm>
          <a:prstGeom prst="hexagon">
            <a:avLst/>
          </a:prstGeom>
          <a:gradFill flip="none" rotWithShape="1">
            <a:gsLst>
              <a:gs pos="47000">
                <a:srgbClr val="FFC000"/>
              </a:gs>
              <a:gs pos="54000">
                <a:srgbClr val="81C624"/>
              </a:gs>
              <a:gs pos="69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1C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>
                <a:solidFill>
                  <a:schemeClr val="accent5">
                    <a:lumMod val="75000"/>
                  </a:schemeClr>
                </a:solidFill>
              </a:rPr>
              <a:t>Koetswerk</a:t>
            </a:r>
          </a:p>
        </p:txBody>
      </p:sp>
      <p:sp>
        <p:nvSpPr>
          <p:cNvPr id="9" name="Zeshoek 8">
            <a:extLst>
              <a:ext uri="{FF2B5EF4-FFF2-40B4-BE49-F238E27FC236}">
                <a16:creationId xmlns:a16="http://schemas.microsoft.com/office/drawing/2014/main" id="{F986CBC6-28DD-4CBB-BE8C-47F3B317F62C}"/>
              </a:ext>
            </a:extLst>
          </p:cNvPr>
          <p:cNvSpPr/>
          <p:nvPr/>
        </p:nvSpPr>
        <p:spPr>
          <a:xfrm>
            <a:off x="5617716" y="2256182"/>
            <a:ext cx="1080000" cy="936000"/>
          </a:xfrm>
          <a:prstGeom prst="hexagon">
            <a:avLst/>
          </a:prstGeom>
          <a:gradFill flip="none" rotWithShape="1">
            <a:gsLst>
              <a:gs pos="34000">
                <a:schemeClr val="tx2">
                  <a:lumMod val="72000"/>
                </a:schemeClr>
              </a:gs>
              <a:gs pos="47000">
                <a:srgbClr val="FFC000"/>
              </a:gs>
              <a:gs pos="67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chemeClr val="bg1"/>
                </a:solidFill>
              </a:rPr>
              <a:t>Lassen</a:t>
            </a:r>
          </a:p>
        </p:txBody>
      </p:sp>
      <p:sp>
        <p:nvSpPr>
          <p:cNvPr id="10" name="Zeshoek 9">
            <a:extLst>
              <a:ext uri="{FF2B5EF4-FFF2-40B4-BE49-F238E27FC236}">
                <a16:creationId xmlns:a16="http://schemas.microsoft.com/office/drawing/2014/main" id="{60387F65-E0B4-401E-AC21-A2E34ADCD2FD}"/>
              </a:ext>
            </a:extLst>
          </p:cNvPr>
          <p:cNvSpPr/>
          <p:nvPr/>
        </p:nvSpPr>
        <p:spPr>
          <a:xfrm>
            <a:off x="7357963" y="1298704"/>
            <a:ext cx="1080000" cy="936000"/>
          </a:xfrm>
          <a:prstGeom prst="hexagon">
            <a:avLst/>
          </a:prstGeom>
          <a:gradFill flip="none" rotWithShape="1">
            <a:gsLst>
              <a:gs pos="52000">
                <a:srgbClr val="FFC000"/>
              </a:gs>
              <a:gs pos="41000">
                <a:srgbClr val="FFC000"/>
              </a:gs>
              <a:gs pos="68000">
                <a:schemeClr val="bg1">
                  <a:lumMod val="85000"/>
                </a:schemeClr>
              </a:gs>
              <a:gs pos="27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600">
                <a:solidFill>
                  <a:schemeClr val="bg1"/>
                </a:solidFill>
              </a:rPr>
              <a:t>Niet-verspanende technieken</a:t>
            </a:r>
          </a:p>
        </p:txBody>
      </p:sp>
      <p:sp>
        <p:nvSpPr>
          <p:cNvPr id="11" name="Zeshoek 10">
            <a:extLst>
              <a:ext uri="{FF2B5EF4-FFF2-40B4-BE49-F238E27FC236}">
                <a16:creationId xmlns:a16="http://schemas.microsoft.com/office/drawing/2014/main" id="{32DC08E0-9789-4C4A-8910-9485C7A86B87}"/>
              </a:ext>
            </a:extLst>
          </p:cNvPr>
          <p:cNvSpPr/>
          <p:nvPr/>
        </p:nvSpPr>
        <p:spPr>
          <a:xfrm>
            <a:off x="7357963" y="2239307"/>
            <a:ext cx="1080000" cy="938942"/>
          </a:xfrm>
          <a:prstGeom prst="hexagon">
            <a:avLst/>
          </a:prstGeom>
          <a:gradFill flip="none" rotWithShape="1">
            <a:gsLst>
              <a:gs pos="37000">
                <a:srgbClr val="A5840B"/>
              </a:gs>
              <a:gs pos="59000">
                <a:schemeClr val="accent2">
                  <a:lumMod val="75000"/>
                </a:schemeClr>
              </a:gs>
              <a:gs pos="49000">
                <a:schemeClr val="accent2">
                  <a:lumMod val="75000"/>
                </a:schemeClr>
              </a:gs>
              <a:gs pos="69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58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00" dirty="0">
                <a:solidFill>
                  <a:schemeClr val="bg1"/>
                </a:solidFill>
              </a:rPr>
              <a:t>Verspanende technieken </a:t>
            </a:r>
            <a:r>
              <a:rPr lang="nl-BE" sz="800" dirty="0">
                <a:solidFill>
                  <a:schemeClr val="bg1"/>
                </a:solidFill>
              </a:rPr>
              <a:t>(</a:t>
            </a:r>
            <a:r>
              <a:rPr lang="nl-BE" sz="700" dirty="0">
                <a:solidFill>
                  <a:schemeClr val="bg1"/>
                </a:solidFill>
              </a:rPr>
              <a:t>op-inspan )</a:t>
            </a:r>
          </a:p>
        </p:txBody>
      </p:sp>
      <p:sp>
        <p:nvSpPr>
          <p:cNvPr id="12" name="Zeshoek 11">
            <a:extLst>
              <a:ext uri="{FF2B5EF4-FFF2-40B4-BE49-F238E27FC236}">
                <a16:creationId xmlns:a16="http://schemas.microsoft.com/office/drawing/2014/main" id="{5DF330AE-AEC7-441C-ADB0-1EBFE8DCBDC3}"/>
              </a:ext>
            </a:extLst>
          </p:cNvPr>
          <p:cNvSpPr/>
          <p:nvPr/>
        </p:nvSpPr>
        <p:spPr>
          <a:xfrm>
            <a:off x="5168059" y="138827"/>
            <a:ext cx="1097392" cy="818148"/>
          </a:xfrm>
          <a:prstGeom prst="hexagon">
            <a:avLst/>
          </a:prstGeom>
          <a:gradFill flip="none" rotWithShape="1">
            <a:gsLst>
              <a:gs pos="64000">
                <a:srgbClr val="00FFFF"/>
              </a:gs>
              <a:gs pos="78000">
                <a:schemeClr val="bg1">
                  <a:lumMod val="75000"/>
                </a:schemeClr>
              </a:gs>
              <a:gs pos="58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5840B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rgbClr val="FF0000"/>
                </a:solidFill>
              </a:rPr>
              <a:t>Leerdoelen Mechanica</a:t>
            </a:r>
          </a:p>
        </p:txBody>
      </p:sp>
      <p:sp>
        <p:nvSpPr>
          <p:cNvPr id="13" name="Zeshoek 12">
            <a:extLst>
              <a:ext uri="{FF2B5EF4-FFF2-40B4-BE49-F238E27FC236}">
                <a16:creationId xmlns:a16="http://schemas.microsoft.com/office/drawing/2014/main" id="{D7FF9E68-0028-4C4A-90D3-84E0B4824D84}"/>
              </a:ext>
            </a:extLst>
          </p:cNvPr>
          <p:cNvSpPr/>
          <p:nvPr/>
        </p:nvSpPr>
        <p:spPr>
          <a:xfrm>
            <a:off x="7272338" y="3758871"/>
            <a:ext cx="1103891" cy="929640"/>
          </a:xfrm>
          <a:prstGeom prst="hexagon">
            <a:avLst/>
          </a:prstGeom>
          <a:gradFill flip="none" rotWithShape="1">
            <a:gsLst>
              <a:gs pos="61000">
                <a:srgbClr val="FFC000"/>
              </a:gs>
              <a:gs pos="43000">
                <a:schemeClr val="accent5">
                  <a:lumMod val="75000"/>
                </a:schemeClr>
              </a:gs>
              <a:gs pos="7100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chemeClr val="bg1"/>
                </a:solidFill>
              </a:rPr>
              <a:t>Vermogen en wrijving</a:t>
            </a:r>
          </a:p>
        </p:txBody>
      </p:sp>
      <p:sp>
        <p:nvSpPr>
          <p:cNvPr id="14" name="Zeshoek 13">
            <a:extLst>
              <a:ext uri="{FF2B5EF4-FFF2-40B4-BE49-F238E27FC236}">
                <a16:creationId xmlns:a16="http://schemas.microsoft.com/office/drawing/2014/main" id="{13312A9A-5DCB-49CD-890F-21F11472C9A4}"/>
              </a:ext>
            </a:extLst>
          </p:cNvPr>
          <p:cNvSpPr/>
          <p:nvPr/>
        </p:nvSpPr>
        <p:spPr>
          <a:xfrm>
            <a:off x="7661095" y="124491"/>
            <a:ext cx="1030706" cy="802104"/>
          </a:xfrm>
          <a:prstGeom prst="hexagon">
            <a:avLst/>
          </a:prstGeom>
          <a:gradFill flip="none" rotWithShape="1">
            <a:gsLst>
              <a:gs pos="55000">
                <a:srgbClr val="00FFFF">
                  <a:lumMod val="95000"/>
                </a:srgbClr>
              </a:gs>
              <a:gs pos="62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5840B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rgbClr val="FF0000"/>
                </a:solidFill>
              </a:rPr>
              <a:t>STEM doelen</a:t>
            </a:r>
          </a:p>
        </p:txBody>
      </p:sp>
      <p:sp>
        <p:nvSpPr>
          <p:cNvPr id="15" name="Zeshoek 14">
            <a:extLst>
              <a:ext uri="{FF2B5EF4-FFF2-40B4-BE49-F238E27FC236}">
                <a16:creationId xmlns:a16="http://schemas.microsoft.com/office/drawing/2014/main" id="{9E6C99F5-56A8-4283-89EB-61ABDF92BA3F}"/>
              </a:ext>
            </a:extLst>
          </p:cNvPr>
          <p:cNvSpPr/>
          <p:nvPr/>
        </p:nvSpPr>
        <p:spPr>
          <a:xfrm>
            <a:off x="6492383" y="1770523"/>
            <a:ext cx="1080000" cy="936000"/>
          </a:xfrm>
          <a:prstGeom prst="hexagon">
            <a:avLst/>
          </a:prstGeom>
          <a:gradFill flip="none" rotWithShape="1">
            <a:gsLst>
              <a:gs pos="68000">
                <a:schemeClr val="bg1">
                  <a:lumMod val="85000"/>
                </a:schemeClr>
              </a:gs>
              <a:gs pos="39000">
                <a:srgbClr val="FFC000"/>
              </a:gs>
              <a:gs pos="59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600" dirty="0">
                <a:solidFill>
                  <a:schemeClr val="accent5">
                    <a:lumMod val="75000"/>
                  </a:schemeClr>
                </a:solidFill>
              </a:rPr>
              <a:t>Montage en demontage</a:t>
            </a:r>
          </a:p>
        </p:txBody>
      </p:sp>
      <p:sp>
        <p:nvSpPr>
          <p:cNvPr id="16" name="Zeshoek 15">
            <a:extLst>
              <a:ext uri="{FF2B5EF4-FFF2-40B4-BE49-F238E27FC236}">
                <a16:creationId xmlns:a16="http://schemas.microsoft.com/office/drawing/2014/main" id="{30885604-36DD-48C3-B398-C38FDD7D1F11}"/>
              </a:ext>
            </a:extLst>
          </p:cNvPr>
          <p:cNvSpPr/>
          <p:nvPr/>
        </p:nvSpPr>
        <p:spPr>
          <a:xfrm>
            <a:off x="9685246" y="2724182"/>
            <a:ext cx="807378" cy="736350"/>
          </a:xfrm>
          <a:prstGeom prst="hexagon">
            <a:avLst/>
          </a:prstGeom>
          <a:gradFill flip="none" rotWithShape="1">
            <a:gsLst>
              <a:gs pos="38000">
                <a:srgbClr val="A5840B"/>
              </a:gs>
              <a:gs pos="58000">
                <a:schemeClr val="accent2">
                  <a:lumMod val="75000"/>
                </a:schemeClr>
              </a:gs>
              <a:gs pos="6700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 err="1">
                <a:solidFill>
                  <a:schemeClr val="bg1"/>
                </a:solidFill>
              </a:rPr>
              <a:t>Para-meters</a:t>
            </a:r>
            <a:r>
              <a:rPr lang="nl-BE" sz="800" dirty="0">
                <a:solidFill>
                  <a:schemeClr val="bg1"/>
                </a:solidFill>
              </a:rPr>
              <a:t>/ </a:t>
            </a:r>
            <a:r>
              <a:rPr lang="nl-BE" sz="800" dirty="0" err="1">
                <a:solidFill>
                  <a:schemeClr val="bg1"/>
                </a:solidFill>
              </a:rPr>
              <a:t>gereed-schap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19" name="Zeshoek 18">
            <a:extLst>
              <a:ext uri="{FF2B5EF4-FFF2-40B4-BE49-F238E27FC236}">
                <a16:creationId xmlns:a16="http://schemas.microsoft.com/office/drawing/2014/main" id="{EA2FB598-726B-4794-B6C2-96C2DA38A76D}"/>
              </a:ext>
            </a:extLst>
          </p:cNvPr>
          <p:cNvSpPr/>
          <p:nvPr/>
        </p:nvSpPr>
        <p:spPr>
          <a:xfrm>
            <a:off x="6444529" y="5788192"/>
            <a:ext cx="1085555" cy="929640"/>
          </a:xfrm>
          <a:prstGeom prst="hexagon">
            <a:avLst/>
          </a:prstGeom>
          <a:gradFill flip="none" rotWithShape="1">
            <a:gsLst>
              <a:gs pos="62000">
                <a:srgbClr val="FFC000"/>
              </a:gs>
              <a:gs pos="14000">
                <a:srgbClr val="A5840B"/>
              </a:gs>
              <a:gs pos="44000">
                <a:schemeClr val="accent2">
                  <a:lumMod val="75000"/>
                </a:schemeClr>
              </a:gs>
              <a:gs pos="7700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3D ontwerp</a:t>
            </a:r>
          </a:p>
        </p:txBody>
      </p:sp>
      <p:sp>
        <p:nvSpPr>
          <p:cNvPr id="20" name="Zeshoek 19">
            <a:extLst>
              <a:ext uri="{FF2B5EF4-FFF2-40B4-BE49-F238E27FC236}">
                <a16:creationId xmlns:a16="http://schemas.microsoft.com/office/drawing/2014/main" id="{5B6AA695-79BB-45D5-BA9C-B1D4D8893C4B}"/>
              </a:ext>
            </a:extLst>
          </p:cNvPr>
          <p:cNvSpPr/>
          <p:nvPr/>
        </p:nvSpPr>
        <p:spPr>
          <a:xfrm>
            <a:off x="8962769" y="2367859"/>
            <a:ext cx="876770" cy="712645"/>
          </a:xfrm>
          <a:prstGeom prst="hexagon">
            <a:avLst/>
          </a:prstGeom>
          <a:gradFill flip="none" rotWithShape="1">
            <a:gsLst>
              <a:gs pos="42000">
                <a:srgbClr val="A5840B"/>
              </a:gs>
              <a:gs pos="56000">
                <a:schemeClr val="accent2">
                  <a:lumMod val="75000"/>
                </a:schemeClr>
              </a:gs>
              <a:gs pos="68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chemeClr val="bg1"/>
                </a:solidFill>
              </a:rPr>
              <a:t>CAD/CAM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CNC </a:t>
            </a:r>
          </a:p>
        </p:txBody>
      </p:sp>
      <p:sp>
        <p:nvSpPr>
          <p:cNvPr id="21" name="Zeshoek 20">
            <a:extLst>
              <a:ext uri="{FF2B5EF4-FFF2-40B4-BE49-F238E27FC236}">
                <a16:creationId xmlns:a16="http://schemas.microsoft.com/office/drawing/2014/main" id="{DC00E5AE-1D81-4413-BA6A-852D831B942A}"/>
              </a:ext>
            </a:extLst>
          </p:cNvPr>
          <p:cNvSpPr/>
          <p:nvPr/>
        </p:nvSpPr>
        <p:spPr>
          <a:xfrm>
            <a:off x="7290674" y="5346584"/>
            <a:ext cx="1085555" cy="861047"/>
          </a:xfrm>
          <a:prstGeom prst="hexagon">
            <a:avLst/>
          </a:prstGeom>
          <a:gradFill flip="none" rotWithShape="1">
            <a:gsLst>
              <a:gs pos="56000">
                <a:schemeClr val="accent2">
                  <a:lumMod val="75000"/>
                </a:schemeClr>
              </a:gs>
              <a:gs pos="40000">
                <a:srgbClr val="A5840B"/>
              </a:gs>
              <a:gs pos="68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chemeClr val="bg1"/>
                </a:solidFill>
              </a:rPr>
              <a:t>Meet-technieken/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methode</a:t>
            </a:r>
          </a:p>
        </p:txBody>
      </p:sp>
      <p:sp>
        <p:nvSpPr>
          <p:cNvPr id="23" name="Zeshoek 22">
            <a:extLst>
              <a:ext uri="{FF2B5EF4-FFF2-40B4-BE49-F238E27FC236}">
                <a16:creationId xmlns:a16="http://schemas.microsoft.com/office/drawing/2014/main" id="{0EEDA77C-25D1-4B5C-9F05-9041DA719282}"/>
              </a:ext>
            </a:extLst>
          </p:cNvPr>
          <p:cNvSpPr/>
          <p:nvPr/>
        </p:nvSpPr>
        <p:spPr>
          <a:xfrm>
            <a:off x="6435719" y="4244530"/>
            <a:ext cx="1085555" cy="929640"/>
          </a:xfrm>
          <a:prstGeom prst="hexagon">
            <a:avLst/>
          </a:prstGeom>
          <a:gradFill flip="none" rotWithShape="1">
            <a:gsLst>
              <a:gs pos="61000">
                <a:srgbClr val="FFC000"/>
              </a:gs>
              <a:gs pos="43000">
                <a:schemeClr val="accent5">
                  <a:lumMod val="75000"/>
                </a:schemeClr>
              </a:gs>
              <a:gs pos="7100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chemeClr val="bg1"/>
                </a:solidFill>
              </a:rPr>
              <a:t>Bewegings-leer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Rendement</a:t>
            </a:r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A638C238-C58B-45D3-971A-7E0BF947BF79}"/>
              </a:ext>
            </a:extLst>
          </p:cNvPr>
          <p:cNvCxnSpPr>
            <a:cxnSpLocks/>
          </p:cNvCxnSpPr>
          <p:nvPr/>
        </p:nvCxnSpPr>
        <p:spPr>
          <a:xfrm>
            <a:off x="6974753" y="5257625"/>
            <a:ext cx="0" cy="530567"/>
          </a:xfrm>
          <a:prstGeom prst="straightConnector1">
            <a:avLst/>
          </a:prstGeom>
          <a:ln w="25400">
            <a:gradFill>
              <a:gsLst>
                <a:gs pos="46000">
                  <a:schemeClr val="accent5">
                    <a:lumMod val="75000"/>
                  </a:schemeClr>
                </a:gs>
                <a:gs pos="70000">
                  <a:schemeClr val="accent2">
                    <a:lumMod val="75000"/>
                  </a:schemeClr>
                </a:gs>
              </a:gsLst>
              <a:lin ang="5400000" scaled="1"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hoek 24">
            <a:extLst>
              <a:ext uri="{FF2B5EF4-FFF2-40B4-BE49-F238E27FC236}">
                <a16:creationId xmlns:a16="http://schemas.microsoft.com/office/drawing/2014/main" id="{3D934ABA-BABB-4040-BBEF-BF3972FEF9A1}"/>
              </a:ext>
            </a:extLst>
          </p:cNvPr>
          <p:cNvSpPr/>
          <p:nvPr/>
        </p:nvSpPr>
        <p:spPr>
          <a:xfrm>
            <a:off x="6310120" y="1121124"/>
            <a:ext cx="1354371" cy="17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" dirty="0">
                <a:solidFill>
                  <a:schemeClr val="bg1"/>
                </a:solidFill>
              </a:rPr>
              <a:t>Mechanische realisatie</a:t>
            </a:r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A4EC78E1-A33C-4C82-BA99-9169A8A9C936}"/>
              </a:ext>
            </a:extLst>
          </p:cNvPr>
          <p:cNvCxnSpPr/>
          <p:nvPr/>
        </p:nvCxnSpPr>
        <p:spPr>
          <a:xfrm>
            <a:off x="8446957" y="2724182"/>
            <a:ext cx="506818" cy="2454"/>
          </a:xfrm>
          <a:prstGeom prst="straightConnector1">
            <a:avLst/>
          </a:prstGeom>
          <a:ln w="25400">
            <a:gradFill flip="none" rotWithShape="1">
              <a:gsLst>
                <a:gs pos="58000">
                  <a:schemeClr val="tx2">
                    <a:lumMod val="75000"/>
                  </a:schemeClr>
                </a:gs>
                <a:gs pos="5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BBEA081C-F41D-4B73-8EC6-7E15832050A3}"/>
              </a:ext>
            </a:extLst>
          </p:cNvPr>
          <p:cNvCxnSpPr>
            <a:cxnSpLocks/>
          </p:cNvCxnSpPr>
          <p:nvPr/>
        </p:nvCxnSpPr>
        <p:spPr>
          <a:xfrm>
            <a:off x="6970005" y="3362203"/>
            <a:ext cx="0" cy="87437"/>
          </a:xfrm>
          <a:prstGeom prst="straightConnector1">
            <a:avLst/>
          </a:prstGeom>
          <a:ln w="25400">
            <a:gradFill>
              <a:gsLst>
                <a:gs pos="46000">
                  <a:schemeClr val="accent5">
                    <a:lumMod val="75000"/>
                  </a:schemeClr>
                </a:gs>
                <a:gs pos="70000">
                  <a:schemeClr val="accent2">
                    <a:lumMod val="75000"/>
                  </a:schemeClr>
                </a:gs>
              </a:gsLst>
              <a:lin ang="5400000" scaled="1"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hoek 33">
            <a:extLst>
              <a:ext uri="{FF2B5EF4-FFF2-40B4-BE49-F238E27FC236}">
                <a16:creationId xmlns:a16="http://schemas.microsoft.com/office/drawing/2014/main" id="{21A3D2C7-2A5C-4A6E-BB4B-68A8665DFE79}"/>
              </a:ext>
            </a:extLst>
          </p:cNvPr>
          <p:cNvSpPr/>
          <p:nvPr/>
        </p:nvSpPr>
        <p:spPr>
          <a:xfrm>
            <a:off x="6274209" y="2958163"/>
            <a:ext cx="136099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/>
              <a:t>Context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10F1C675-DEA5-4446-AC90-487764CB7701}"/>
              </a:ext>
            </a:extLst>
          </p:cNvPr>
          <p:cNvSpPr/>
          <p:nvPr/>
        </p:nvSpPr>
        <p:spPr>
          <a:xfrm>
            <a:off x="6265452" y="127392"/>
            <a:ext cx="1354371" cy="17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>
                <a:solidFill>
                  <a:srgbClr val="7030A0"/>
                </a:solidFill>
              </a:rPr>
              <a:t>MECHANICA</a:t>
            </a:r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0350EDBC-2A67-4D8A-BB23-15E1111D71A6}"/>
              </a:ext>
            </a:extLst>
          </p:cNvPr>
          <p:cNvGrpSpPr/>
          <p:nvPr/>
        </p:nvGrpSpPr>
        <p:grpSpPr>
          <a:xfrm>
            <a:off x="6248099" y="525173"/>
            <a:ext cx="1395873" cy="583487"/>
            <a:chOff x="6244105" y="518722"/>
            <a:chExt cx="1395873" cy="683673"/>
          </a:xfrm>
        </p:grpSpPr>
        <p:cxnSp>
          <p:nvCxnSpPr>
            <p:cNvPr id="37" name="Rechte verbindingslijn met pijl 36">
              <a:extLst>
                <a:ext uri="{FF2B5EF4-FFF2-40B4-BE49-F238E27FC236}">
                  <a16:creationId xmlns:a16="http://schemas.microsoft.com/office/drawing/2014/main" id="{5091EBCE-CB94-4F27-B962-0D720F64C4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1139" y="540848"/>
              <a:ext cx="0" cy="661547"/>
            </a:xfrm>
            <a:prstGeom prst="straightConnector1">
              <a:avLst/>
            </a:prstGeom>
            <a:ln w="25400">
              <a:gradFill flip="none" rotWithShape="1">
                <a:gsLst>
                  <a:gs pos="58000">
                    <a:schemeClr val="accent5">
                      <a:lumMod val="75000"/>
                    </a:schemeClr>
                  </a:gs>
                  <a:gs pos="50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met pijl 37">
              <a:extLst>
                <a:ext uri="{FF2B5EF4-FFF2-40B4-BE49-F238E27FC236}">
                  <a16:creationId xmlns:a16="http://schemas.microsoft.com/office/drawing/2014/main" id="{E225806F-57D0-43DC-BC57-8BAA813C2F38}"/>
                </a:ext>
              </a:extLst>
            </p:cNvPr>
            <p:cNvCxnSpPr>
              <a:cxnSpLocks/>
            </p:cNvCxnSpPr>
            <p:nvPr/>
          </p:nvCxnSpPr>
          <p:spPr>
            <a:xfrm>
              <a:off x="6244105" y="518722"/>
              <a:ext cx="1395873" cy="457"/>
            </a:xfrm>
            <a:prstGeom prst="straightConnector1">
              <a:avLst/>
            </a:prstGeom>
            <a:ln w="25400">
              <a:gradFill flip="none" rotWithShape="1">
                <a:gsLst>
                  <a:gs pos="58000">
                    <a:schemeClr val="accent5">
                      <a:lumMod val="75000"/>
                    </a:schemeClr>
                  </a:gs>
                  <a:gs pos="50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Zeshoek 38">
            <a:extLst>
              <a:ext uri="{FF2B5EF4-FFF2-40B4-BE49-F238E27FC236}">
                <a16:creationId xmlns:a16="http://schemas.microsoft.com/office/drawing/2014/main" id="{63A9E96B-6383-4E9C-AC54-3D8351CD462B}"/>
              </a:ext>
            </a:extLst>
          </p:cNvPr>
          <p:cNvSpPr/>
          <p:nvPr/>
        </p:nvSpPr>
        <p:spPr>
          <a:xfrm>
            <a:off x="3606323" y="1778533"/>
            <a:ext cx="1097392" cy="889784"/>
          </a:xfrm>
          <a:prstGeom prst="hexagon">
            <a:avLst/>
          </a:prstGeom>
          <a:gradFill flip="none" rotWithShape="1">
            <a:gsLst>
              <a:gs pos="64000">
                <a:srgbClr val="00FFFF"/>
              </a:gs>
              <a:gs pos="78000">
                <a:schemeClr val="bg1">
                  <a:lumMod val="75000"/>
                </a:schemeClr>
              </a:gs>
              <a:gs pos="58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5840B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rgbClr val="FF0000"/>
                </a:solidFill>
              </a:rPr>
              <a:t>Onder-steunde</a:t>
            </a:r>
          </a:p>
          <a:p>
            <a:pPr algn="ctr"/>
            <a:r>
              <a:rPr lang="nl-BE" sz="800">
                <a:solidFill>
                  <a:srgbClr val="FF0000"/>
                </a:solidFill>
              </a:rPr>
              <a:t>technieken</a:t>
            </a:r>
          </a:p>
        </p:txBody>
      </p: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B0709383-594C-44D1-9C96-C7EF7F0E2024}"/>
              </a:ext>
            </a:extLst>
          </p:cNvPr>
          <p:cNvCxnSpPr/>
          <p:nvPr/>
        </p:nvCxnSpPr>
        <p:spPr>
          <a:xfrm>
            <a:off x="4710262" y="2223425"/>
            <a:ext cx="506818" cy="2454"/>
          </a:xfrm>
          <a:prstGeom prst="straightConnector1">
            <a:avLst/>
          </a:prstGeom>
          <a:ln w="25400">
            <a:gradFill flip="none" rotWithShape="1">
              <a:gsLst>
                <a:gs pos="58000">
                  <a:schemeClr val="tx2">
                    <a:lumMod val="75000"/>
                  </a:schemeClr>
                </a:gs>
                <a:gs pos="5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8B373521-5E88-4CB2-AEEE-A33E9672674C}"/>
              </a:ext>
            </a:extLst>
          </p:cNvPr>
          <p:cNvSpPr txBox="1"/>
          <p:nvPr/>
        </p:nvSpPr>
        <p:spPr>
          <a:xfrm>
            <a:off x="523734" y="1770523"/>
            <a:ext cx="2219867" cy="3953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000" u="sng" dirty="0">
                <a:solidFill>
                  <a:srgbClr val="595959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Leerdoelen Mechanica</a:t>
            </a:r>
            <a:endParaRPr lang="nl-BE" sz="1000" dirty="0">
              <a:solidFill>
                <a:srgbClr val="595959"/>
              </a:solidFill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000" dirty="0">
                <a:solidFill>
                  <a:srgbClr val="595959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Ondersteunende technieken</a:t>
            </a:r>
          </a:p>
          <a:p>
            <a:pPr>
              <a:lnSpc>
                <a:spcPct val="107000"/>
              </a:lnSpc>
              <a:buClr>
                <a:srgbClr val="595959"/>
              </a:buClr>
            </a:pPr>
            <a:endParaRPr lang="nl-BE" sz="100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endParaRPr lang="nl-BE" sz="1000" dirty="0">
              <a:solidFill>
                <a:srgbClr val="595959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000" dirty="0">
                <a:solidFill>
                  <a:srgbClr val="595959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Mechanica</a:t>
            </a:r>
            <a:endParaRPr lang="nl-BE" dirty="0"/>
          </a:p>
          <a:p>
            <a:pPr marL="34290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endParaRPr lang="nl-BE" sz="1000" dirty="0">
              <a:solidFill>
                <a:srgbClr val="595959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endParaRPr lang="nl-BE" sz="1000" dirty="0">
              <a:solidFill>
                <a:srgbClr val="595959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000" dirty="0">
                <a:solidFill>
                  <a:srgbClr val="595959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Montage-demontage</a:t>
            </a:r>
          </a:p>
          <a:p>
            <a:pPr marL="34290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endParaRPr lang="nl-BE" sz="1000" dirty="0">
              <a:solidFill>
                <a:srgbClr val="595959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endParaRPr lang="nl-BE" sz="1000" dirty="0">
              <a:solidFill>
                <a:srgbClr val="595959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000" dirty="0">
                <a:solidFill>
                  <a:srgbClr val="595959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Niet-verspanende technieken</a:t>
            </a:r>
            <a:endParaRPr lang="nl-BE" dirty="0"/>
          </a:p>
          <a:p>
            <a:pPr marL="34290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endParaRPr lang="nl-BE" sz="1000" dirty="0">
              <a:solidFill>
                <a:srgbClr val="595959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endParaRPr lang="nl-BE" sz="1000" dirty="0">
              <a:solidFill>
                <a:srgbClr val="595959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000" dirty="0">
                <a:solidFill>
                  <a:srgbClr val="595959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Verspanende technieken</a:t>
            </a:r>
          </a:p>
          <a:p>
            <a:pPr marL="34290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endParaRPr lang="nl-BE" sz="1000" dirty="0">
              <a:solidFill>
                <a:srgbClr val="595959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endParaRPr lang="nl-BE" sz="1000" dirty="0">
              <a:solidFill>
                <a:srgbClr val="595959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000" dirty="0">
                <a:solidFill>
                  <a:srgbClr val="595959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Lassen</a:t>
            </a:r>
            <a:endParaRPr lang="nl-BE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595959"/>
              </a:buClr>
              <a:buFont typeface="Symbol" panose="05050102010706020507" pitchFamily="18" charset="2"/>
              <a:buChar char=""/>
            </a:pPr>
            <a:endParaRPr lang="nl-BE" sz="1000" dirty="0">
              <a:solidFill>
                <a:srgbClr val="595959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000" dirty="0">
                <a:solidFill>
                  <a:srgbClr val="595959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Koetswerk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595959"/>
              </a:buClr>
              <a:buFont typeface="Symbol" panose="05050102010706020507" pitchFamily="18" charset="2"/>
              <a:buChar char=""/>
            </a:pPr>
            <a:endParaRPr lang="nl-BE" sz="1000" dirty="0">
              <a:solidFill>
                <a:srgbClr val="595959"/>
              </a:solidFill>
              <a:latin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595959"/>
              </a:buClr>
              <a:buFont typeface="Symbol" panose="05050102010706020507" pitchFamily="18" charset="2"/>
              <a:buChar char=""/>
            </a:pPr>
            <a:endParaRPr lang="nl-BE" sz="1000" dirty="0">
              <a:solidFill>
                <a:srgbClr val="595959"/>
              </a:solidFill>
              <a:latin typeface="Calibri"/>
              <a:cs typeface="Arial"/>
            </a:endParaRPr>
          </a:p>
        </p:txBody>
      </p: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998986D7-B5A0-4459-9192-74880BA680E5}"/>
              </a:ext>
            </a:extLst>
          </p:cNvPr>
          <p:cNvSpPr/>
          <p:nvPr/>
        </p:nvSpPr>
        <p:spPr>
          <a:xfrm>
            <a:off x="2170071" y="2766874"/>
            <a:ext cx="961868" cy="249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000" dirty="0"/>
              <a:t>LPD 14-17</a:t>
            </a:r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62A7D0ED-5B4C-4CF2-9278-43B0C045E7B5}"/>
              </a:ext>
            </a:extLst>
          </p:cNvPr>
          <p:cNvSpPr/>
          <p:nvPr/>
        </p:nvSpPr>
        <p:spPr>
          <a:xfrm>
            <a:off x="2167574" y="2252212"/>
            <a:ext cx="961868" cy="249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000" dirty="0"/>
              <a:t>LPD 7-13</a:t>
            </a:r>
          </a:p>
        </p:txBody>
      </p:sp>
      <p:sp>
        <p:nvSpPr>
          <p:cNvPr id="43" name="Rechthoek: afgeronde hoeken 42">
            <a:extLst>
              <a:ext uri="{FF2B5EF4-FFF2-40B4-BE49-F238E27FC236}">
                <a16:creationId xmlns:a16="http://schemas.microsoft.com/office/drawing/2014/main" id="{47B607EF-0704-4A2A-83E3-55435693896D}"/>
              </a:ext>
            </a:extLst>
          </p:cNvPr>
          <p:cNvSpPr/>
          <p:nvPr/>
        </p:nvSpPr>
        <p:spPr>
          <a:xfrm>
            <a:off x="2172569" y="3244061"/>
            <a:ext cx="961868" cy="249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000" dirty="0"/>
              <a:t>LPD 18-20</a:t>
            </a:r>
          </a:p>
        </p:txBody>
      </p:sp>
      <p:sp>
        <p:nvSpPr>
          <p:cNvPr id="44" name="Rechthoek: afgeronde hoeken 43">
            <a:extLst>
              <a:ext uri="{FF2B5EF4-FFF2-40B4-BE49-F238E27FC236}">
                <a16:creationId xmlns:a16="http://schemas.microsoft.com/office/drawing/2014/main" id="{F4E41899-15DE-497A-9D22-4CF604FAA02C}"/>
              </a:ext>
            </a:extLst>
          </p:cNvPr>
          <p:cNvSpPr/>
          <p:nvPr/>
        </p:nvSpPr>
        <p:spPr>
          <a:xfrm>
            <a:off x="2162576" y="3708756"/>
            <a:ext cx="961868" cy="249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000" dirty="0"/>
              <a:t>LPD 21</a:t>
            </a:r>
          </a:p>
        </p:txBody>
      </p:sp>
      <p:sp>
        <p:nvSpPr>
          <p:cNvPr id="45" name="Rechthoek: afgeronde hoeken 44">
            <a:extLst>
              <a:ext uri="{FF2B5EF4-FFF2-40B4-BE49-F238E27FC236}">
                <a16:creationId xmlns:a16="http://schemas.microsoft.com/office/drawing/2014/main" id="{7A3E51A2-FDA7-484C-B138-712F29514917}"/>
              </a:ext>
            </a:extLst>
          </p:cNvPr>
          <p:cNvSpPr/>
          <p:nvPr/>
        </p:nvSpPr>
        <p:spPr>
          <a:xfrm>
            <a:off x="2177566" y="4198435"/>
            <a:ext cx="961868" cy="249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000" dirty="0"/>
              <a:t>LPD 22-28</a:t>
            </a:r>
          </a:p>
        </p:txBody>
      </p:sp>
      <p:sp>
        <p:nvSpPr>
          <p:cNvPr id="46" name="Rechthoek: afgeronde hoeken 45">
            <a:extLst>
              <a:ext uri="{FF2B5EF4-FFF2-40B4-BE49-F238E27FC236}">
                <a16:creationId xmlns:a16="http://schemas.microsoft.com/office/drawing/2014/main" id="{F8BCA2E9-542B-41CB-AF80-947237BCE471}"/>
              </a:ext>
            </a:extLst>
          </p:cNvPr>
          <p:cNvSpPr/>
          <p:nvPr/>
        </p:nvSpPr>
        <p:spPr>
          <a:xfrm>
            <a:off x="2155081" y="4700605"/>
            <a:ext cx="961868" cy="249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000" dirty="0"/>
              <a:t>LPD 29-30</a:t>
            </a:r>
          </a:p>
        </p:txBody>
      </p:sp>
      <p:sp>
        <p:nvSpPr>
          <p:cNvPr id="47" name="Rechthoek: afgeronde hoeken 46">
            <a:extLst>
              <a:ext uri="{FF2B5EF4-FFF2-40B4-BE49-F238E27FC236}">
                <a16:creationId xmlns:a16="http://schemas.microsoft.com/office/drawing/2014/main" id="{1DC7699C-C3D3-4E91-AF87-9C805F8CE294}"/>
              </a:ext>
            </a:extLst>
          </p:cNvPr>
          <p:cNvSpPr/>
          <p:nvPr/>
        </p:nvSpPr>
        <p:spPr>
          <a:xfrm>
            <a:off x="2157579" y="5140316"/>
            <a:ext cx="961868" cy="249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000" dirty="0"/>
              <a:t>LPD 31-32</a:t>
            </a:r>
          </a:p>
        </p:txBody>
      </p:sp>
      <p:sp>
        <p:nvSpPr>
          <p:cNvPr id="48" name="Rechteraccolade 47">
            <a:extLst>
              <a:ext uri="{FF2B5EF4-FFF2-40B4-BE49-F238E27FC236}">
                <a16:creationId xmlns:a16="http://schemas.microsoft.com/office/drawing/2014/main" id="{0D3635DB-E7D5-42CA-A0D8-49C362B76626}"/>
              </a:ext>
            </a:extLst>
          </p:cNvPr>
          <p:cNvSpPr/>
          <p:nvPr/>
        </p:nvSpPr>
        <p:spPr>
          <a:xfrm>
            <a:off x="3196624" y="3239066"/>
            <a:ext cx="112427" cy="214858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Verbindingslijn: gebogen 25">
            <a:extLst>
              <a:ext uri="{FF2B5EF4-FFF2-40B4-BE49-F238E27FC236}">
                <a16:creationId xmlns:a16="http://schemas.microsoft.com/office/drawing/2014/main" id="{A40C44E6-D805-4BC0-83F5-7FBC51493011}"/>
              </a:ext>
            </a:extLst>
          </p:cNvPr>
          <p:cNvCxnSpPr>
            <a:stCxn id="42" idx="3"/>
            <a:endCxn id="39" idx="3"/>
          </p:cNvCxnSpPr>
          <p:nvPr/>
        </p:nvCxnSpPr>
        <p:spPr>
          <a:xfrm flipV="1">
            <a:off x="3129442" y="2223425"/>
            <a:ext cx="476881" cy="1537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ingslijn: gebogen 28">
            <a:extLst>
              <a:ext uri="{FF2B5EF4-FFF2-40B4-BE49-F238E27FC236}">
                <a16:creationId xmlns:a16="http://schemas.microsoft.com/office/drawing/2014/main" id="{1451B97C-49AC-48F0-A868-7D075CDE57EC}"/>
              </a:ext>
            </a:extLst>
          </p:cNvPr>
          <p:cNvCxnSpPr>
            <a:stCxn id="48" idx="1"/>
            <a:endCxn id="6" idx="3"/>
          </p:cNvCxnSpPr>
          <p:nvPr/>
        </p:nvCxnSpPr>
        <p:spPr>
          <a:xfrm rot="10800000" flipH="1">
            <a:off x="3309050" y="2223426"/>
            <a:ext cx="1929061" cy="2089935"/>
          </a:xfrm>
          <a:prstGeom prst="bentConnector3">
            <a:avLst>
              <a:gd name="adj1" fmla="val 8856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hoek: afgeronde hoeken 49">
            <a:extLst>
              <a:ext uri="{FF2B5EF4-FFF2-40B4-BE49-F238E27FC236}">
                <a16:creationId xmlns:a16="http://schemas.microsoft.com/office/drawing/2014/main" id="{ABE19FEE-4465-4C4A-BEA6-2D41440940EC}"/>
              </a:ext>
            </a:extLst>
          </p:cNvPr>
          <p:cNvSpPr/>
          <p:nvPr/>
        </p:nvSpPr>
        <p:spPr>
          <a:xfrm>
            <a:off x="10471143" y="1643576"/>
            <a:ext cx="899409" cy="374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000"/>
              <a:t>LPD 1-6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42320155-5A4B-463F-AA05-E9860370E476}"/>
              </a:ext>
            </a:extLst>
          </p:cNvPr>
          <p:cNvSpPr txBox="1"/>
          <p:nvPr/>
        </p:nvSpPr>
        <p:spPr>
          <a:xfrm>
            <a:off x="8691801" y="3544864"/>
            <a:ext cx="3028425" cy="1669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000" u="sng" dirty="0">
                <a:solidFill>
                  <a:srgbClr val="595959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STEM-doelen</a:t>
            </a:r>
            <a:endParaRPr lang="nl-BE" sz="1000" dirty="0">
              <a:solidFill>
                <a:srgbClr val="595959"/>
              </a:solidFill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pPr marL="179388" lvl="0" indent="-179388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000" dirty="0">
                <a:solidFill>
                  <a:srgbClr val="595959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Controle- en meetgereedschappen, hulpmiddelen en meetapparatuur hanteren</a:t>
            </a:r>
          </a:p>
          <a:p>
            <a:pPr marL="179388" lvl="0" indent="-179388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000" dirty="0">
                <a:solidFill>
                  <a:srgbClr val="595959"/>
                </a:solidFill>
                <a:latin typeface="Calibri"/>
                <a:ea typeface="Calibri" panose="020F0502020204030204" pitchFamily="34" charset="0"/>
                <a:cs typeface="Arial"/>
              </a:rPr>
              <a:t>Meetwaarden, grootheden en eenheden gebruiken</a:t>
            </a:r>
          </a:p>
          <a:p>
            <a:pPr marL="179388" lvl="0" indent="-179388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000" dirty="0">
                <a:solidFill>
                  <a:srgbClr val="595959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Natuurlijke en technische systemen onderzoeken</a:t>
            </a:r>
          </a:p>
          <a:p>
            <a:pPr marL="179388" lvl="0" indent="-179388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000" dirty="0">
                <a:solidFill>
                  <a:srgbClr val="595959"/>
                </a:solidFill>
                <a:latin typeface="Calibri"/>
                <a:ea typeface="Calibri" panose="020F0502020204030204" pitchFamily="34" charset="0"/>
                <a:cs typeface="Arial"/>
              </a:rPr>
              <a:t>Oplossingen ontwerpen voor STEM-problemen</a:t>
            </a:r>
            <a:endParaRPr lang="nl-BE" sz="1000" dirty="0">
              <a:solidFill>
                <a:srgbClr val="595959"/>
              </a:solidFill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pPr marL="179388" indent="-179388">
              <a:lnSpc>
                <a:spcPct val="107000"/>
              </a:lnSpc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000" dirty="0">
                <a:solidFill>
                  <a:srgbClr val="595959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Keuzes beargumenteren;</a:t>
            </a:r>
            <a:endParaRPr lang="nl-BE" sz="1000" dirty="0">
              <a:solidFill>
                <a:srgbClr val="595959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179388" indent="-179388">
              <a:lnSpc>
                <a:spcPct val="107000"/>
              </a:lnSpc>
              <a:spcAft>
                <a:spcPts val="800"/>
              </a:spcAft>
              <a:buClr>
                <a:srgbClr val="595959"/>
              </a:buClr>
              <a:buFont typeface="Symbol" panose="05050102010706020507" pitchFamily="18" charset="2"/>
              <a:buChar char=""/>
            </a:pPr>
            <a:r>
              <a:rPr lang="nl-BE" sz="1000" dirty="0">
                <a:solidFill>
                  <a:srgbClr val="595959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Interacties tussen wetenschap, techniek, engineering en wiskunde</a:t>
            </a:r>
            <a:r>
              <a:rPr lang="nl-BE" sz="1000" dirty="0">
                <a:solidFill>
                  <a:srgbClr val="595959"/>
                </a:solidFill>
                <a:latin typeface="Calibri"/>
                <a:ea typeface="Calibri" panose="020F0502020204030204" pitchFamily="34" charset="0"/>
                <a:cs typeface="Arial"/>
              </a:rPr>
              <a:t> onderzoeken</a:t>
            </a:r>
            <a:endParaRPr lang="nl-BE" sz="1000" dirty="0">
              <a:solidFill>
                <a:srgbClr val="595959"/>
              </a:solidFill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Verbindingslijn: gebogen 52">
            <a:extLst>
              <a:ext uri="{FF2B5EF4-FFF2-40B4-BE49-F238E27FC236}">
                <a16:creationId xmlns:a16="http://schemas.microsoft.com/office/drawing/2014/main" id="{3344F544-0228-4C1C-B83C-3C8EC65B4735}"/>
              </a:ext>
            </a:extLst>
          </p:cNvPr>
          <p:cNvCxnSpPr>
            <a:cxnSpLocks/>
            <a:stCxn id="14" idx="0"/>
            <a:endCxn id="50" idx="0"/>
          </p:cNvCxnSpPr>
          <p:nvPr/>
        </p:nvCxnSpPr>
        <p:spPr>
          <a:xfrm>
            <a:off x="8691801" y="525543"/>
            <a:ext cx="2229047" cy="11180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261DDDAB-C074-4AE2-AC9F-F4DECF4C8382}"/>
              </a:ext>
            </a:extLst>
          </p:cNvPr>
          <p:cNvCxnSpPr>
            <a:stCxn id="50" idx="2"/>
          </p:cNvCxnSpPr>
          <p:nvPr/>
        </p:nvCxnSpPr>
        <p:spPr>
          <a:xfrm flipH="1">
            <a:off x="10920847" y="2018329"/>
            <a:ext cx="1" cy="1526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Verbindingslijn: gebogen 57">
            <a:extLst>
              <a:ext uri="{FF2B5EF4-FFF2-40B4-BE49-F238E27FC236}">
                <a16:creationId xmlns:a16="http://schemas.microsoft.com/office/drawing/2014/main" id="{9272BE5E-752E-473B-8393-3DCF789D932E}"/>
              </a:ext>
            </a:extLst>
          </p:cNvPr>
          <p:cNvCxnSpPr>
            <a:stCxn id="51" idx="2"/>
            <a:endCxn id="21" idx="0"/>
          </p:cNvCxnSpPr>
          <p:nvPr/>
        </p:nvCxnSpPr>
        <p:spPr>
          <a:xfrm rot="5400000">
            <a:off x="9009780" y="4580874"/>
            <a:ext cx="562684" cy="18297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Verbindingslijn: gebogen 59">
            <a:extLst>
              <a:ext uri="{FF2B5EF4-FFF2-40B4-BE49-F238E27FC236}">
                <a16:creationId xmlns:a16="http://schemas.microsoft.com/office/drawing/2014/main" id="{F26D66AD-8576-45BC-846A-AB3749291EF9}"/>
              </a:ext>
            </a:extLst>
          </p:cNvPr>
          <p:cNvCxnSpPr>
            <a:stCxn id="41" idx="3"/>
            <a:endCxn id="7" idx="3"/>
          </p:cNvCxnSpPr>
          <p:nvPr/>
        </p:nvCxnSpPr>
        <p:spPr>
          <a:xfrm>
            <a:off x="3131939" y="2891792"/>
            <a:ext cx="2399442" cy="13736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hoek 64">
            <a:extLst>
              <a:ext uri="{FF2B5EF4-FFF2-40B4-BE49-F238E27FC236}">
                <a16:creationId xmlns:a16="http://schemas.microsoft.com/office/drawing/2014/main" id="{C66EE6A5-403E-4D1B-BF7F-C70E89BD759B}"/>
              </a:ext>
            </a:extLst>
          </p:cNvPr>
          <p:cNvSpPr/>
          <p:nvPr/>
        </p:nvSpPr>
        <p:spPr>
          <a:xfrm>
            <a:off x="6329067" y="3511768"/>
            <a:ext cx="1354371" cy="17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" dirty="0">
                <a:solidFill>
                  <a:schemeClr val="bg1"/>
                </a:solidFill>
              </a:rPr>
              <a:t>Mechanica</a:t>
            </a:r>
          </a:p>
        </p:txBody>
      </p:sp>
    </p:spTree>
    <p:extLst>
      <p:ext uri="{BB962C8B-B14F-4D97-AF65-F5344CB8AC3E}">
        <p14:creationId xmlns:p14="http://schemas.microsoft.com/office/powerpoint/2010/main" val="18572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3" grpId="0" animBg="1"/>
      <p:bldP spid="35" grpId="0"/>
      <p:bldP spid="39" grpId="0" animBg="1"/>
      <p:bldP spid="3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uiExpand="1" build="allAtOnce" animBg="1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50D2911-14BC-4074-90CC-A69A240530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2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6" name="Afbeelding 6" descr="Afbeelding met binnen, computer, computer, vrouw&#10;&#10;Automatisch gegenereerde beschrijving">
            <a:extLst>
              <a:ext uri="{FF2B5EF4-FFF2-40B4-BE49-F238E27FC236}">
                <a16:creationId xmlns:a16="http://schemas.microsoft.com/office/drawing/2014/main" id="{73470273-28D3-4D27-8EEF-69E3D6D5E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027" y="2604989"/>
            <a:ext cx="5286260" cy="2960867"/>
          </a:xfrm>
          <a:prstGeom prst="rect">
            <a:avLst/>
          </a:prstGeom>
        </p:spPr>
      </p:pic>
      <p:pic>
        <p:nvPicPr>
          <p:cNvPr id="8" name="Afbeelding 8">
            <a:extLst>
              <a:ext uri="{FF2B5EF4-FFF2-40B4-BE49-F238E27FC236}">
                <a16:creationId xmlns:a16="http://schemas.microsoft.com/office/drawing/2014/main" id="{7E2629AC-B54C-438C-BE70-6086F07F7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533" y="375449"/>
            <a:ext cx="2743200" cy="2232837"/>
          </a:xfrm>
          <a:prstGeom prst="rect">
            <a:avLst/>
          </a:prstGeom>
        </p:spPr>
      </p:pic>
      <p:pic>
        <p:nvPicPr>
          <p:cNvPr id="9" name="Afbeelding 9">
            <a:extLst>
              <a:ext uri="{FF2B5EF4-FFF2-40B4-BE49-F238E27FC236}">
                <a16:creationId xmlns:a16="http://schemas.microsoft.com/office/drawing/2014/main" id="{E84A9E17-5A5B-4076-97B5-5172E0E85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448" y="437118"/>
            <a:ext cx="2972718" cy="2072776"/>
          </a:xfrm>
          <a:prstGeom prst="rect">
            <a:avLst/>
          </a:prstGeom>
        </p:spPr>
      </p:pic>
      <p:pic>
        <p:nvPicPr>
          <p:cNvPr id="10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DDF716C4-A99E-4725-9B04-56E8BA28A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292" y="-52583"/>
            <a:ext cx="2743200" cy="683551"/>
          </a:xfrm>
          <a:prstGeom prst="rect">
            <a:avLst/>
          </a:prstGeom>
        </p:spPr>
      </p:pic>
      <p:pic>
        <p:nvPicPr>
          <p:cNvPr id="11" name="Afbeelding 11">
            <a:extLst>
              <a:ext uri="{FF2B5EF4-FFF2-40B4-BE49-F238E27FC236}">
                <a16:creationId xmlns:a16="http://schemas.microsoft.com/office/drawing/2014/main" id="{CF264CC8-91F1-490F-B71C-EFD79E9EF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0014" y="1428520"/>
            <a:ext cx="523875" cy="457200"/>
          </a:xfrm>
          <a:prstGeom prst="rect">
            <a:avLst/>
          </a:prstGeom>
        </p:spPr>
      </p:pic>
      <p:pic>
        <p:nvPicPr>
          <p:cNvPr id="12" name="Afbeelding 12">
            <a:extLst>
              <a:ext uri="{FF2B5EF4-FFF2-40B4-BE49-F238E27FC236}">
                <a16:creationId xmlns:a16="http://schemas.microsoft.com/office/drawing/2014/main" id="{EFAE43FE-1539-404B-9EC7-5899BAE5D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0284" y="1429209"/>
            <a:ext cx="4476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39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632E39-6D7B-7E47-BF23-1A10D77EB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20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68C1779-7738-47EF-A80E-F052EA70E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87" y="1273209"/>
            <a:ext cx="7362951" cy="3859461"/>
          </a:xfrm>
          <a:prstGeom prst="rect">
            <a:avLst/>
          </a:prstGeom>
        </p:spPr>
      </p:pic>
      <p:pic>
        <p:nvPicPr>
          <p:cNvPr id="1032" name="Picture 8" descr="Horex 2304510 Schroefmaat 0 - 25 mm Aflezing: 0.01 mm DIN 863-1 | Conrad.be">
            <a:extLst>
              <a:ext uri="{FF2B5EF4-FFF2-40B4-BE49-F238E27FC236}">
                <a16:creationId xmlns:a16="http://schemas.microsoft.com/office/drawing/2014/main" id="{F476418C-A8DE-48F9-B7E6-9D2AF2B9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3564">
            <a:off x="640441" y="4983574"/>
            <a:ext cx="2367978" cy="9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M Analoge Magneetklokstandaard met Meetklok - ToolMania">
            <a:extLst>
              <a:ext uri="{FF2B5EF4-FFF2-40B4-BE49-F238E27FC236}">
                <a16:creationId xmlns:a16="http://schemas.microsoft.com/office/drawing/2014/main" id="{7E4356A9-DC73-4FC8-9187-0C8C2CBE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96" y="3909440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K-Beta | 1651DGT digitale schuifmaat | gereedschap">
            <a:extLst>
              <a:ext uri="{FF2B5EF4-FFF2-40B4-BE49-F238E27FC236}">
                <a16:creationId xmlns:a16="http://schemas.microsoft.com/office/drawing/2014/main" id="{CFF1F4F4-F47E-4603-A434-296B1BB69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5177">
            <a:off x="7338100" y="2324829"/>
            <a:ext cx="3204664" cy="117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enkaliber H7 Vorm- en maatmallen MFL 4287 | Meusburger">
            <a:extLst>
              <a:ext uri="{FF2B5EF4-FFF2-40B4-BE49-F238E27FC236}">
                <a16:creationId xmlns:a16="http://schemas.microsoft.com/office/drawing/2014/main" id="{F3F27467-6B14-4696-A8E0-A4DF7F86E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323">
            <a:off x="5187995" y="5159801"/>
            <a:ext cx="2143453" cy="107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C1A813D6-93C5-435A-BC7D-C0F920020847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stem doelen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ACF60E82-D189-4C06-8C1F-1CF36E3FB730}"/>
              </a:ext>
            </a:extLst>
          </p:cNvPr>
          <p:cNvSpPr/>
          <p:nvPr/>
        </p:nvSpPr>
        <p:spPr>
          <a:xfrm>
            <a:off x="2578246" y="1273209"/>
            <a:ext cx="742804" cy="231741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169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632E39-6D7B-7E47-BF23-1A10D77EB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21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1A813D6-93C5-435A-BC7D-C0F920020847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stem doelen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E607C24C-22C5-476A-8BF2-824C20E1AE1B}"/>
              </a:ext>
            </a:extLst>
          </p:cNvPr>
          <p:cNvGrpSpPr/>
          <p:nvPr/>
        </p:nvGrpSpPr>
        <p:grpSpPr>
          <a:xfrm>
            <a:off x="1042456" y="1307941"/>
            <a:ext cx="8680042" cy="4618162"/>
            <a:chOff x="1247729" y="1204139"/>
            <a:chExt cx="8680042" cy="4618162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987BE10F-9553-410F-AAD0-49B528DCE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7729" y="1204139"/>
              <a:ext cx="8125959" cy="2791215"/>
            </a:xfrm>
            <a:prstGeom prst="rect">
              <a:avLst/>
            </a:prstGeom>
          </p:spPr>
        </p:pic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E2784315-A479-4B71-92B2-872408F431F0}"/>
                </a:ext>
              </a:extLst>
            </p:cNvPr>
            <p:cNvSpPr/>
            <p:nvPr/>
          </p:nvSpPr>
          <p:spPr>
            <a:xfrm>
              <a:off x="2608198" y="2852605"/>
              <a:ext cx="6555376" cy="1084203"/>
            </a:xfrm>
            <a:prstGeom prst="roundRect">
              <a:avLst/>
            </a:prstGeom>
            <a:noFill/>
            <a:ln w="1016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" name="Tekstballon: rechthoek 5">
              <a:extLst>
                <a:ext uri="{FF2B5EF4-FFF2-40B4-BE49-F238E27FC236}">
                  <a16:creationId xmlns:a16="http://schemas.microsoft.com/office/drawing/2014/main" id="{85F9EC56-A1CA-4223-B685-AF017B5987BD}"/>
                </a:ext>
              </a:extLst>
            </p:cNvPr>
            <p:cNvSpPr/>
            <p:nvPr/>
          </p:nvSpPr>
          <p:spPr>
            <a:xfrm>
              <a:off x="5903168" y="4709804"/>
              <a:ext cx="4024603" cy="1112497"/>
            </a:xfrm>
            <a:prstGeom prst="wedgeRectCallout">
              <a:avLst>
                <a:gd name="adj1" fmla="val -70064"/>
                <a:gd name="adj2" fmla="val -1252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/>
                <a:t>Meetinstrument kiezen in overeenkomst met de gewenste nauwkeurigheid</a:t>
              </a:r>
            </a:p>
          </p:txBody>
        </p:sp>
      </p:grpSp>
      <p:pic>
        <p:nvPicPr>
          <p:cNvPr id="1032" name="Picture 8" descr="Horex 2304510 Schroefmaat 0 - 25 mm Aflezing: 0.01 mm DIN 863-1 | Conrad.be">
            <a:extLst>
              <a:ext uri="{FF2B5EF4-FFF2-40B4-BE49-F238E27FC236}">
                <a16:creationId xmlns:a16="http://schemas.microsoft.com/office/drawing/2014/main" id="{F476418C-A8DE-48F9-B7E6-9D2AF2B9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3564">
            <a:off x="243343" y="4284604"/>
            <a:ext cx="3187064" cy="12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ol.com | schuifmaat mitutoyo RVS 150 mm">
            <a:extLst>
              <a:ext uri="{FF2B5EF4-FFF2-40B4-BE49-F238E27FC236}">
                <a16:creationId xmlns:a16="http://schemas.microsoft.com/office/drawing/2014/main" id="{10413315-BA47-46B5-8D7F-4665528C8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5364">
            <a:off x="8047968" y="2167868"/>
            <a:ext cx="3349058" cy="107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5022F0D5-106D-45D4-B80A-3D20A0CBB03E}"/>
              </a:ext>
            </a:extLst>
          </p:cNvPr>
          <p:cNvSpPr/>
          <p:nvPr/>
        </p:nvSpPr>
        <p:spPr>
          <a:xfrm>
            <a:off x="2705246" y="1361521"/>
            <a:ext cx="888854" cy="231741"/>
          </a:xfrm>
          <a:prstGeom prst="round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3282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8983DEB-8A92-4C6C-BD2B-7BD80D67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8460">
            <a:off x="8993315" y="1098293"/>
            <a:ext cx="3026690" cy="21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632E39-6D7B-7E47-BF23-1A10D77EB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22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2052" name="Picture 4" descr="Veiligheid - Koninklijke Oosterhof Holman">
            <a:extLst>
              <a:ext uri="{FF2B5EF4-FFF2-40B4-BE49-F238E27FC236}">
                <a16:creationId xmlns:a16="http://schemas.microsoft.com/office/drawing/2014/main" id="{D2348462-2FED-4819-A84C-3E652AA0D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3" y="3713983"/>
            <a:ext cx="3177361" cy="238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C803C9D-25BE-4BA9-A81B-5F35D8648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140" y="1279506"/>
            <a:ext cx="3010320" cy="27626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162D799-E31F-46AA-B364-D7CA6E8564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084" y="1743648"/>
            <a:ext cx="6401693" cy="1400370"/>
          </a:xfrm>
          <a:prstGeom prst="rect">
            <a:avLst/>
          </a:prstGeom>
        </p:spPr>
      </p:pic>
      <p:pic>
        <p:nvPicPr>
          <p:cNvPr id="2054" name="Picture 6" descr="Implementatie Last Minute Risico Analyse VolkerRail Nederland bv  Afstudeerrapportage Hogere Veiligheidskundige Opleiding Rapport">
            <a:extLst>
              <a:ext uri="{FF2B5EF4-FFF2-40B4-BE49-F238E27FC236}">
                <a16:creationId xmlns:a16="http://schemas.microsoft.com/office/drawing/2014/main" id="{02EBE517-1A0E-4A18-BCA9-3B15D9577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084" y="3356357"/>
            <a:ext cx="2398744" cy="353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ersoonlijke beschermingsmiddelen - CDO Geel">
            <a:extLst>
              <a:ext uri="{FF2B5EF4-FFF2-40B4-BE49-F238E27FC236}">
                <a16:creationId xmlns:a16="http://schemas.microsoft.com/office/drawing/2014/main" id="{D3CA4E4B-946D-4D5F-A509-78018836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30" y="3135516"/>
            <a:ext cx="22574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2D8FA9F6-0E04-47EC-B484-E82926D76FA9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Leerdoelen mechanica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632E39-6D7B-7E47-BF23-1A10D77EB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23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C803C9D-25BE-4BA9-A81B-5F35D8648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140" y="1279506"/>
            <a:ext cx="3010320" cy="27626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B154EFA-B3EC-4653-9AFE-2B3D058CF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95" y="1852546"/>
            <a:ext cx="6823361" cy="1143000"/>
          </a:xfrm>
          <a:prstGeom prst="rect">
            <a:avLst/>
          </a:prstGeom>
        </p:spPr>
      </p:pic>
      <p:pic>
        <p:nvPicPr>
          <p:cNvPr id="3074" name="Picture 2" descr="Onderhoud. Goed gereedschap, het halve werk - PDF Gratis download">
            <a:extLst>
              <a:ext uri="{FF2B5EF4-FFF2-40B4-BE49-F238E27FC236}">
                <a16:creationId xmlns:a16="http://schemas.microsoft.com/office/drawing/2014/main" id="{38FECA13-BAF2-40CA-8E98-8D2BE0C5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705" y="2061381"/>
            <a:ext cx="24384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ilig tillen | gezondheid.be">
            <a:extLst>
              <a:ext uri="{FF2B5EF4-FFF2-40B4-BE49-F238E27FC236}">
                <a16:creationId xmlns:a16="http://schemas.microsoft.com/office/drawing/2014/main" id="{01375D24-60C4-4EA8-8D5A-955E10A1B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96" y="3292322"/>
            <a:ext cx="38100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AD22C1C3-ED91-41A5-9F17-FE2603076DBF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Leerdoelen mechanica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10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632E39-6D7B-7E47-BF23-1A10D77EB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24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F803031-A986-4DF7-8418-F4EEF0479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700" y="1322843"/>
            <a:ext cx="2829320" cy="276264"/>
          </a:xfrm>
          <a:prstGeom prst="rect">
            <a:avLst/>
          </a:prstGeom>
        </p:spPr>
      </p:pic>
      <p:pic>
        <p:nvPicPr>
          <p:cNvPr id="4098" name="Picture 2" descr="CNC frezen: De productie- en ontwerpgids | 3D Hubs">
            <a:extLst>
              <a:ext uri="{FF2B5EF4-FFF2-40B4-BE49-F238E27FC236}">
                <a16:creationId xmlns:a16="http://schemas.microsoft.com/office/drawing/2014/main" id="{C1FD767D-A9D5-4D2B-A29C-88A147BA5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9" y="2647312"/>
            <a:ext cx="4631426" cy="323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DCAM CNC OneCNC CADCAM Software - induced.info">
            <a:extLst>
              <a:ext uri="{FF2B5EF4-FFF2-40B4-BE49-F238E27FC236}">
                <a16:creationId xmlns:a16="http://schemas.microsoft.com/office/drawing/2014/main" id="{A6EE0CB9-0273-4CAD-91FF-6B09DD31A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93" y="2823914"/>
            <a:ext cx="4425822" cy="30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2D10D2F-7EFE-4B25-8E73-8C2443576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531" y="1945277"/>
            <a:ext cx="5630061" cy="276264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1DBD4D3B-E06D-4AE5-95DC-E6D05E3A68E0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Leerdoelen mechanica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98521FA7-CD7B-4DB5-A26D-28EBABBE999E}"/>
              </a:ext>
            </a:extLst>
          </p:cNvPr>
          <p:cNvSpPr/>
          <p:nvPr/>
        </p:nvSpPr>
        <p:spPr>
          <a:xfrm>
            <a:off x="2822575" y="1987551"/>
            <a:ext cx="469899" cy="209550"/>
          </a:xfrm>
          <a:prstGeom prst="round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9985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632E39-6D7B-7E47-BF23-1A10D77EB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25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1A8CB7D-B0D9-44F9-BBCB-DFEB0B2B3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31" y="1417638"/>
            <a:ext cx="8521701" cy="67786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56BDA62-C997-4086-8F2B-287CF70FF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5" y="2234451"/>
            <a:ext cx="2210305" cy="155593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9E9A635-3C1F-44E3-BF0B-0E1B76483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956" y="2234451"/>
            <a:ext cx="3012116" cy="1889332"/>
          </a:xfrm>
          <a:prstGeom prst="rect">
            <a:avLst/>
          </a:prstGeom>
        </p:spPr>
      </p:pic>
      <p:pic>
        <p:nvPicPr>
          <p:cNvPr id="5122" name="Picture 2" descr="Intro to SolidCAM Milling - YouTube">
            <a:extLst>
              <a:ext uri="{FF2B5EF4-FFF2-40B4-BE49-F238E27FC236}">
                <a16:creationId xmlns:a16="http://schemas.microsoft.com/office/drawing/2014/main" id="{A8B197FE-13A0-4A6A-835E-6AB683EE0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95" y="4355845"/>
            <a:ext cx="2977681" cy="167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34D5337-7886-4854-89F5-F4369ADA617B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Leerdoelen mechanica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2BEE0668-5EBE-4F7D-8E66-D71827042DF4}"/>
              </a:ext>
            </a:extLst>
          </p:cNvPr>
          <p:cNvSpPr/>
          <p:nvPr/>
        </p:nvSpPr>
        <p:spPr>
          <a:xfrm>
            <a:off x="3264169" y="1501774"/>
            <a:ext cx="790306" cy="311527"/>
          </a:xfrm>
          <a:prstGeom prst="round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9093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B6E6F1D-C663-42FB-BB8B-52FECD0D35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26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6D70F37-7F6E-43EA-BACB-3663B3F99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332" y="2964506"/>
            <a:ext cx="7439025" cy="714375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F5A0252-5CF9-4567-B583-D578403CB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332" y="2043919"/>
            <a:ext cx="5943600" cy="3524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A4F3084-A7E3-4EB4-84C0-9B34A10DD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515" y="1610764"/>
            <a:ext cx="1733792" cy="43821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2382401-BA7B-4DD0-BB9B-410AC1915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26" y="3678881"/>
            <a:ext cx="3686689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96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632E39-6D7B-7E47-BF23-1A10D77EB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27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1A813D6-93C5-435A-BC7D-C0F920020847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stem doelen /</a:t>
            </a:r>
            <a:b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</a:b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leerdoelen mechanica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3EEAB19-1694-45B1-B38C-163139B01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008"/>
          <a:stretch/>
        </p:blipFill>
        <p:spPr>
          <a:xfrm>
            <a:off x="1025744" y="3746023"/>
            <a:ext cx="8892866" cy="117637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57DF1BC-ABE3-4412-A067-6F493549B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44" y="5140115"/>
            <a:ext cx="6633103" cy="67654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F9674BD-EE9C-457B-8860-B398EA0A88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4664"/>
          <a:stretch/>
        </p:blipFill>
        <p:spPr>
          <a:xfrm>
            <a:off x="885844" y="2355130"/>
            <a:ext cx="9409354" cy="92406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A3A39B1-E485-4825-AEAA-F43391F5A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744" y="1366274"/>
            <a:ext cx="9561061" cy="80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95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BE03A5F-DEF4-4B3F-A60C-3FF1E478B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28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1028" name="Picture 4" descr="P4E | Momentsleutel">
            <a:extLst>
              <a:ext uri="{FF2B5EF4-FFF2-40B4-BE49-F238E27FC236}">
                <a16:creationId xmlns:a16="http://schemas.microsoft.com/office/drawing/2014/main" id="{6259BBF0-F32A-4A21-A59D-AAE5CF8450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7558" r="6093" b="17516"/>
          <a:stretch/>
        </p:blipFill>
        <p:spPr bwMode="auto">
          <a:xfrm>
            <a:off x="1642795" y="571315"/>
            <a:ext cx="3820266" cy="20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t is het aandraaimoment van een bout? | Duursma BV - Uw industriepartner">
            <a:extLst>
              <a:ext uri="{FF2B5EF4-FFF2-40B4-BE49-F238E27FC236}">
                <a16:creationId xmlns:a16="http://schemas.microsoft.com/office/drawing/2014/main" id="{A1C366ED-F180-482F-B897-E8431C24C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976">
            <a:off x="6729548" y="733562"/>
            <a:ext cx="4871491" cy="212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e gebruik ik een momentsleutel? Meten is weten, gissen is missen!">
            <a:extLst>
              <a:ext uri="{FF2B5EF4-FFF2-40B4-BE49-F238E27FC236}">
                <a16:creationId xmlns:a16="http://schemas.microsoft.com/office/drawing/2014/main" id="{8BE7DD4C-BBB2-40D9-97C6-C37BCFD26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0041" r="2976" b="15062"/>
          <a:stretch/>
        </p:blipFill>
        <p:spPr bwMode="auto">
          <a:xfrm>
            <a:off x="780948" y="3101720"/>
            <a:ext cx="5672404" cy="263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ol.com | Normex 21-195 Draaimomentsleutel 2-14 Nm 1/4&quot; - Set incl. 7 bitjes">
            <a:extLst>
              <a:ext uri="{FF2B5EF4-FFF2-40B4-BE49-F238E27FC236}">
                <a16:creationId xmlns:a16="http://schemas.microsoft.com/office/drawing/2014/main" id="{85BFDA6C-DBC1-4E8F-8FAD-7AB69095F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191" y="3877732"/>
            <a:ext cx="3332958" cy="201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6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EDAF64-0B68-464B-A871-ADB00083E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/>
              <a:pPr/>
              <a:t>29</a:t>
            </a:fld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4A68B72-598D-4F5B-AADB-BCEB4A66BE83}"/>
              </a:ext>
            </a:extLst>
          </p:cNvPr>
          <p:cNvSpPr txBox="1"/>
          <p:nvPr/>
        </p:nvSpPr>
        <p:spPr>
          <a:xfrm rot="19184412">
            <a:off x="3547536" y="2613391"/>
            <a:ext cx="49187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>
                <a:solidFill>
                  <a:srgbClr val="A1279E"/>
                </a:solidFill>
              </a:rPr>
              <a:t>Gewoon een</a:t>
            </a:r>
          </a:p>
          <a:p>
            <a:pPr algn="ctr"/>
            <a:r>
              <a:rPr lang="nl-NL" sz="7200" b="1">
                <a:solidFill>
                  <a:srgbClr val="A1279E"/>
                </a:solidFill>
              </a:rPr>
              <a:t>voorbeeld</a:t>
            </a:r>
            <a:endParaRPr lang="nl-BE" sz="6000" b="1">
              <a:solidFill>
                <a:srgbClr val="A127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1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CAE741-8224-4C4F-84F3-40D35E3043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3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037122D-5C88-4AFD-B390-3453AC622851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doelen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2BF372B-DCD1-4663-845E-1A5B628B8850}"/>
              </a:ext>
            </a:extLst>
          </p:cNvPr>
          <p:cNvSpPr/>
          <p:nvPr/>
        </p:nvSpPr>
        <p:spPr>
          <a:xfrm>
            <a:off x="1436914" y="1073166"/>
            <a:ext cx="9511172" cy="5197005"/>
          </a:xfrm>
          <a:prstGeom prst="rect">
            <a:avLst/>
          </a:prstGeom>
          <a:solidFill>
            <a:srgbClr val="FF8414"/>
          </a:solidFill>
          <a:ln>
            <a:solidFill>
              <a:srgbClr val="FF8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Tx/>
              <a:buChar char="-"/>
            </a:pPr>
            <a:endParaRPr lang="nl-NL" sz="1200" dirty="0"/>
          </a:p>
          <a:p>
            <a:r>
              <a:rPr lang="nl-NL" sz="2400" dirty="0"/>
              <a:t>Deelnemers:</a:t>
            </a:r>
          </a:p>
          <a:p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maken kennis met de leerdoelen Mechanica en STEM-doelen;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krijgen inzicht in de relatie tussen de </a:t>
            </a:r>
            <a:r>
              <a:rPr lang="nl-NL" sz="2400">
                <a:solidFill>
                  <a:srgbClr val="FF0000"/>
                </a:solidFill>
                <a:highlight>
                  <a:srgbClr val="800080"/>
                </a:highlight>
              </a:rPr>
              <a:t>leerdoelen</a:t>
            </a:r>
            <a:r>
              <a:rPr lang="nl-NL" sz="2400" dirty="0"/>
              <a:t> en de bouwstenen;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krijgen inzicht in de relatie tussen de </a:t>
            </a:r>
            <a:r>
              <a:rPr lang="nl-NL" sz="2400">
                <a:solidFill>
                  <a:srgbClr val="FF0000"/>
                </a:solidFill>
                <a:highlight>
                  <a:srgbClr val="800080"/>
                </a:highlight>
              </a:rPr>
              <a:t>leerdoelen</a:t>
            </a:r>
            <a:r>
              <a:rPr lang="nl-NL" sz="2400" dirty="0"/>
              <a:t> Mechanica en STEM-doelen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krijgen inzicht in de relatie tussen projecten en contexten.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srgbClr val="FF0000"/>
                </a:solidFill>
                <a:highlight>
                  <a:srgbClr val="800080"/>
                </a:highlight>
              </a:rPr>
              <a:t>kunnen</a:t>
            </a:r>
            <a:r>
              <a:rPr lang="nl-NL" sz="2400" dirty="0"/>
              <a:t> leerdoelen mechanica, STEM-doelen en contexten</a:t>
            </a:r>
            <a:r>
              <a:rPr lang="nl-NL" sz="2400"/>
              <a:t> </a:t>
            </a:r>
            <a:r>
              <a:rPr lang="nl-NL" sz="2400" dirty="0">
                <a:solidFill>
                  <a:srgbClr val="FF0000"/>
                </a:solidFill>
                <a:highlight>
                  <a:srgbClr val="800080"/>
                </a:highlight>
              </a:rPr>
              <a:t>uitwerken</a:t>
            </a:r>
            <a:r>
              <a:rPr lang="nl-NL" sz="2400" dirty="0"/>
              <a:t> in een </a:t>
            </a:r>
            <a:r>
              <a:rPr lang="nl-NL" sz="2400" dirty="0" err="1">
                <a:solidFill>
                  <a:srgbClr val="FF0000"/>
                </a:solidFill>
                <a:highlight>
                  <a:srgbClr val="800080"/>
                </a:highlight>
              </a:rPr>
              <a:t>gëïntegreerd</a:t>
            </a:r>
            <a:r>
              <a:rPr lang="nl-NL" sz="2400" dirty="0">
                <a:solidFill>
                  <a:srgbClr val="FF0000"/>
                </a:solidFill>
                <a:highlight>
                  <a:srgbClr val="800080"/>
                </a:highlight>
              </a:rPr>
              <a:t> projectmatig leerproces</a:t>
            </a:r>
          </a:p>
          <a:p>
            <a:pPr marL="285750" indent="-285750" algn="ctr">
              <a:buFontTx/>
              <a:buChar char="-"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302722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EDAF64-0B68-464B-A871-ADB00083E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/>
              <a:pPr/>
              <a:t>30</a:t>
            </a:fld>
            <a:endParaRPr lang="nl-BE"/>
          </a:p>
        </p:txBody>
      </p:sp>
      <p:pic>
        <p:nvPicPr>
          <p:cNvPr id="9224" name="Picture 8" descr="Plantentafels Online - Vergelijken en kopen - ShopAlike.nl">
            <a:extLst>
              <a:ext uri="{FF2B5EF4-FFF2-40B4-BE49-F238E27FC236}">
                <a16:creationId xmlns:a16="http://schemas.microsoft.com/office/drawing/2014/main" id="{BF0D57DC-613C-4E20-9BE9-A307D854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6" y="1573572"/>
            <a:ext cx="2180652" cy="218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Lifa Living Plantentafel Nantes | 2-delig - Internet's Best Online Offer  Daily - iBOOD.com">
            <a:extLst>
              <a:ext uri="{FF2B5EF4-FFF2-40B4-BE49-F238E27FC236}">
                <a16:creationId xmlns:a16="http://schemas.microsoft.com/office/drawing/2014/main" id="{93715606-7999-4822-82CF-836353E26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3" r="10977"/>
          <a:stretch/>
        </p:blipFill>
        <p:spPr bwMode="auto">
          <a:xfrm>
            <a:off x="2938031" y="554150"/>
            <a:ext cx="2324451" cy="23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lantentafel Gijs - naturelkleur/zwart - 70x25x25 cm | Leen Bakker">
            <a:extLst>
              <a:ext uri="{FF2B5EF4-FFF2-40B4-BE49-F238E27FC236}">
                <a16:creationId xmlns:a16="http://schemas.microsoft.com/office/drawing/2014/main" id="{3F75C438-A7C9-47D1-B180-90FB3F8A8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4" r="21602"/>
          <a:stretch/>
        </p:blipFill>
        <p:spPr bwMode="auto">
          <a:xfrm>
            <a:off x="785381" y="1961369"/>
            <a:ext cx="21526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09265BFB-C3E4-47F1-947A-015F0EA75011}"/>
              </a:ext>
            </a:extLst>
          </p:cNvPr>
          <p:cNvSpPr/>
          <p:nvPr/>
        </p:nvSpPr>
        <p:spPr>
          <a:xfrm>
            <a:off x="9155386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Project</a:t>
            </a:r>
            <a:b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</a:b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plantentafel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 descr="Plantentafel set van 2, mango hout Ø 45 en 50cm | Rimisa sfeer en decoratie">
            <a:extLst>
              <a:ext uri="{FF2B5EF4-FFF2-40B4-BE49-F238E27FC236}">
                <a16:creationId xmlns:a16="http://schemas.microsoft.com/office/drawing/2014/main" id="{4D3059D4-B06D-4695-B6AD-16B50037F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77" y="3754224"/>
            <a:ext cx="2371740" cy="23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ntentafel Isa - 4 etages - 40x40x80 cm | Da's leuk van Xenos">
            <a:extLst>
              <a:ext uri="{FF2B5EF4-FFF2-40B4-BE49-F238E27FC236}">
                <a16:creationId xmlns:a16="http://schemas.microsoft.com/office/drawing/2014/main" id="{0C251692-2FF2-4443-A42A-1A378463D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1" r="16787"/>
          <a:stretch/>
        </p:blipFill>
        <p:spPr bwMode="auto">
          <a:xfrm>
            <a:off x="8119947" y="1961369"/>
            <a:ext cx="2766214" cy="40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02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EDAF64-0B68-464B-A871-ADB00083E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/>
              <a:pPr/>
              <a:t>31</a:t>
            </a:fld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49204E5-5190-4F81-9E21-4D22841B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675" y="112369"/>
            <a:ext cx="4893932" cy="596281"/>
          </a:xfrm>
        </p:spPr>
        <p:txBody>
          <a:bodyPr>
            <a:normAutofit/>
          </a:bodyPr>
          <a:lstStyle/>
          <a:p>
            <a:r>
              <a:rPr lang="nl-NL" sz="2800" u="sng">
                <a:solidFill>
                  <a:srgbClr val="BF18B3"/>
                </a:solidFill>
              </a:rPr>
              <a:t>Mogelijke</a:t>
            </a:r>
            <a:r>
              <a:rPr lang="nl-NL" sz="2800">
                <a:solidFill>
                  <a:srgbClr val="BF18B3"/>
                </a:solidFill>
              </a:rPr>
              <a:t> Mechanica-doelen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48299020-5E6A-467E-9F9B-F3013EFC1164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Project </a:t>
            </a:r>
          </a:p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plantentafel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499AF0DE-B65E-408E-BBB9-2EA83BBC8341}"/>
              </a:ext>
            </a:extLst>
          </p:cNvPr>
          <p:cNvGrpSpPr/>
          <p:nvPr/>
        </p:nvGrpSpPr>
        <p:grpSpPr>
          <a:xfrm>
            <a:off x="1067936" y="1914535"/>
            <a:ext cx="7835459" cy="3564843"/>
            <a:chOff x="2783632" y="2935109"/>
            <a:chExt cx="6344504" cy="2886514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8EB2CF3B-C78D-43E0-957A-DB0ABD605F55}"/>
                </a:ext>
              </a:extLst>
            </p:cNvPr>
            <p:cNvGrpSpPr/>
            <p:nvPr/>
          </p:nvGrpSpPr>
          <p:grpSpPr>
            <a:xfrm>
              <a:off x="2783633" y="4496339"/>
              <a:ext cx="6334979" cy="542925"/>
              <a:chOff x="1259632" y="2643705"/>
              <a:chExt cx="6334979" cy="542925"/>
            </a:xfrm>
          </p:grpSpPr>
          <p:pic>
            <p:nvPicPr>
              <p:cNvPr id="19" name="Afbeelding 18">
                <a:extLst>
                  <a:ext uri="{FF2B5EF4-FFF2-40B4-BE49-F238E27FC236}">
                    <a16:creationId xmlns:a16="http://schemas.microsoft.com/office/drawing/2014/main" id="{4BA04837-0010-45F1-A4B9-ABD71C4564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59632" y="2654887"/>
                <a:ext cx="4752975" cy="209550"/>
              </a:xfrm>
              <a:prstGeom prst="rect">
                <a:avLst/>
              </a:prstGeom>
            </p:spPr>
          </p:pic>
          <p:pic>
            <p:nvPicPr>
              <p:cNvPr id="20" name="Afbeelding 19">
                <a:extLst>
                  <a:ext uri="{FF2B5EF4-FFF2-40B4-BE49-F238E27FC236}">
                    <a16:creationId xmlns:a16="http://schemas.microsoft.com/office/drawing/2014/main" id="{13E4CE4F-63B4-41DA-AA12-61BEC7DE7C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0686" y="2643705"/>
                <a:ext cx="923925" cy="542925"/>
              </a:xfrm>
              <a:prstGeom prst="rect">
                <a:avLst/>
              </a:prstGeom>
            </p:spPr>
          </p:pic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DC3DEC00-BB67-49EA-A26C-DD3FA2AD0F48}"/>
                </a:ext>
              </a:extLst>
            </p:cNvPr>
            <p:cNvGrpSpPr/>
            <p:nvPr/>
          </p:nvGrpSpPr>
          <p:grpSpPr>
            <a:xfrm>
              <a:off x="2783633" y="5288223"/>
              <a:ext cx="6344503" cy="533400"/>
              <a:chOff x="1259632" y="3319462"/>
              <a:chExt cx="6344503" cy="533400"/>
            </a:xfrm>
          </p:grpSpPr>
          <p:pic>
            <p:nvPicPr>
              <p:cNvPr id="24" name="Afbeelding 23">
                <a:extLst>
                  <a:ext uri="{FF2B5EF4-FFF2-40B4-BE49-F238E27FC236}">
                    <a16:creationId xmlns:a16="http://schemas.microsoft.com/office/drawing/2014/main" id="{2BA5F9EC-9563-46DD-844C-2625E21C1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9632" y="3319462"/>
                <a:ext cx="5000625" cy="219075"/>
              </a:xfrm>
              <a:prstGeom prst="rect">
                <a:avLst/>
              </a:prstGeom>
            </p:spPr>
          </p:pic>
          <p:pic>
            <p:nvPicPr>
              <p:cNvPr id="25" name="Afbeelding 24">
                <a:extLst>
                  <a:ext uri="{FF2B5EF4-FFF2-40B4-BE49-F238E27FC236}">
                    <a16:creationId xmlns:a16="http://schemas.microsoft.com/office/drawing/2014/main" id="{32BD77B1-CDF0-4025-84A2-BBE4E4C09A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1160" y="3319462"/>
                <a:ext cx="942975" cy="533400"/>
              </a:xfrm>
              <a:prstGeom prst="rect">
                <a:avLst/>
              </a:prstGeom>
            </p:spPr>
          </p:pic>
        </p:grp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7441B5F4-EDD3-405F-9F74-A14E5097D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83632" y="2935109"/>
              <a:ext cx="3448050" cy="209550"/>
            </a:xfrm>
            <a:prstGeom prst="rect">
              <a:avLst/>
            </a:prstGeom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78D28323-C774-4997-BB53-FF533C024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3633" y="3826830"/>
              <a:ext cx="5381625" cy="219075"/>
            </a:xfrm>
            <a:prstGeom prst="rect">
              <a:avLst/>
            </a:prstGeom>
          </p:spPr>
        </p:pic>
      </p:grpSp>
      <p:sp>
        <p:nvSpPr>
          <p:cNvPr id="16" name="Zeshoek 15">
            <a:extLst>
              <a:ext uri="{FF2B5EF4-FFF2-40B4-BE49-F238E27FC236}">
                <a16:creationId xmlns:a16="http://schemas.microsoft.com/office/drawing/2014/main" id="{861A3954-779C-4CC2-8D09-AD3F357DB587}"/>
              </a:ext>
            </a:extLst>
          </p:cNvPr>
          <p:cNvSpPr/>
          <p:nvPr/>
        </p:nvSpPr>
        <p:spPr>
          <a:xfrm>
            <a:off x="10044063" y="3985860"/>
            <a:ext cx="1080000" cy="936000"/>
          </a:xfrm>
          <a:prstGeom prst="hexagon">
            <a:avLst/>
          </a:prstGeom>
          <a:gradFill flip="none" rotWithShape="1">
            <a:gsLst>
              <a:gs pos="34000">
                <a:schemeClr val="tx2">
                  <a:lumMod val="72000"/>
                </a:schemeClr>
              </a:gs>
              <a:gs pos="47000">
                <a:srgbClr val="FFC000"/>
              </a:gs>
              <a:gs pos="67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chemeClr val="bg1"/>
                </a:solidFill>
              </a:rPr>
              <a:t>Lassen</a:t>
            </a:r>
          </a:p>
        </p:txBody>
      </p:sp>
      <p:sp>
        <p:nvSpPr>
          <p:cNvPr id="18" name="Zeshoek 17">
            <a:extLst>
              <a:ext uri="{FF2B5EF4-FFF2-40B4-BE49-F238E27FC236}">
                <a16:creationId xmlns:a16="http://schemas.microsoft.com/office/drawing/2014/main" id="{F602539D-412D-4735-A1EA-34836CB87920}"/>
              </a:ext>
            </a:extLst>
          </p:cNvPr>
          <p:cNvSpPr/>
          <p:nvPr/>
        </p:nvSpPr>
        <p:spPr>
          <a:xfrm>
            <a:off x="10044063" y="2678080"/>
            <a:ext cx="1080000" cy="938942"/>
          </a:xfrm>
          <a:prstGeom prst="hexagon">
            <a:avLst/>
          </a:prstGeom>
          <a:gradFill flip="none" rotWithShape="1">
            <a:gsLst>
              <a:gs pos="37000">
                <a:srgbClr val="A5840B"/>
              </a:gs>
              <a:gs pos="59000">
                <a:schemeClr val="accent2">
                  <a:lumMod val="75000"/>
                </a:schemeClr>
              </a:gs>
              <a:gs pos="49000">
                <a:schemeClr val="accent2">
                  <a:lumMod val="75000"/>
                </a:schemeClr>
              </a:gs>
              <a:gs pos="69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58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00" dirty="0">
                <a:solidFill>
                  <a:schemeClr val="bg1"/>
                </a:solidFill>
              </a:rPr>
              <a:t>Verspanende technieken </a:t>
            </a:r>
            <a:r>
              <a:rPr lang="nl-BE" sz="800" dirty="0">
                <a:solidFill>
                  <a:schemeClr val="bg1"/>
                </a:solidFill>
              </a:rPr>
              <a:t>(</a:t>
            </a:r>
            <a:r>
              <a:rPr lang="nl-BE" sz="700" dirty="0">
                <a:solidFill>
                  <a:schemeClr val="bg1"/>
                </a:solidFill>
              </a:rPr>
              <a:t>op-inspan )</a:t>
            </a:r>
          </a:p>
        </p:txBody>
      </p:sp>
      <p:sp>
        <p:nvSpPr>
          <p:cNvPr id="21" name="Zeshoek 20">
            <a:extLst>
              <a:ext uri="{FF2B5EF4-FFF2-40B4-BE49-F238E27FC236}">
                <a16:creationId xmlns:a16="http://schemas.microsoft.com/office/drawing/2014/main" id="{8EFF46E9-AA5B-412B-B66C-18EDEBC26EFA}"/>
              </a:ext>
            </a:extLst>
          </p:cNvPr>
          <p:cNvSpPr/>
          <p:nvPr/>
        </p:nvSpPr>
        <p:spPr>
          <a:xfrm>
            <a:off x="10044063" y="1290615"/>
            <a:ext cx="1080000" cy="936000"/>
          </a:xfrm>
          <a:prstGeom prst="hexagon">
            <a:avLst/>
          </a:prstGeom>
          <a:gradFill flip="none" rotWithShape="1">
            <a:gsLst>
              <a:gs pos="68000">
                <a:schemeClr val="bg1">
                  <a:lumMod val="85000"/>
                </a:schemeClr>
              </a:gs>
              <a:gs pos="39000">
                <a:srgbClr val="FFC000"/>
              </a:gs>
              <a:gs pos="59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600" dirty="0">
                <a:solidFill>
                  <a:schemeClr val="accent5">
                    <a:lumMod val="75000"/>
                  </a:schemeClr>
                </a:solidFill>
              </a:rPr>
              <a:t>Montage en demontage</a:t>
            </a:r>
          </a:p>
        </p:txBody>
      </p:sp>
    </p:spTree>
    <p:extLst>
      <p:ext uri="{BB962C8B-B14F-4D97-AF65-F5344CB8AC3E}">
        <p14:creationId xmlns:p14="http://schemas.microsoft.com/office/powerpoint/2010/main" val="21542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C9FAA4DE-B5C2-4D1F-80B2-A251538EA021}"/>
              </a:ext>
            </a:extLst>
          </p:cNvPr>
          <p:cNvGrpSpPr/>
          <p:nvPr/>
        </p:nvGrpSpPr>
        <p:grpSpPr>
          <a:xfrm>
            <a:off x="1049463" y="1802888"/>
            <a:ext cx="8245367" cy="3461118"/>
            <a:chOff x="1666534" y="2985919"/>
            <a:chExt cx="7013662" cy="2944091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5EA80111-8C7C-46F6-837E-5740F681DD78}"/>
                </a:ext>
              </a:extLst>
            </p:cNvPr>
            <p:cNvGrpSpPr/>
            <p:nvPr/>
          </p:nvGrpSpPr>
          <p:grpSpPr>
            <a:xfrm>
              <a:off x="1666535" y="4330611"/>
              <a:ext cx="7013661" cy="742988"/>
              <a:chOff x="1259631" y="5642918"/>
              <a:chExt cx="7013661" cy="742988"/>
            </a:xfrm>
          </p:grpSpPr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79D76FDC-5C98-4D54-8B1A-B6EF82EEA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59631" y="5642918"/>
                <a:ext cx="5353050" cy="238125"/>
              </a:xfrm>
              <a:prstGeom prst="rect">
                <a:avLst/>
              </a:prstGeom>
            </p:spPr>
          </p:pic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89D55893-722E-46C5-B006-BDBCF4E14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36513" y="5642918"/>
                <a:ext cx="1536779" cy="742988"/>
              </a:xfrm>
              <a:prstGeom prst="rect">
                <a:avLst/>
              </a:prstGeom>
            </p:spPr>
          </p:pic>
        </p:grp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F61205DF-686C-4906-B2E7-18F815C24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6535" y="2985919"/>
              <a:ext cx="5591175" cy="381000"/>
            </a:xfrm>
            <a:prstGeom prst="rect">
              <a:avLst/>
            </a:prstGeom>
          </p:spPr>
        </p:pic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79B72837-7558-4D60-9259-B02A37D09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6534" y="3679930"/>
              <a:ext cx="4076700" cy="247650"/>
            </a:xfrm>
            <a:prstGeom prst="rect">
              <a:avLst/>
            </a:prstGeom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7BC6EB53-C321-48D8-AA29-78C5F660C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6535" y="5115787"/>
              <a:ext cx="3952875" cy="190500"/>
            </a:xfrm>
            <a:prstGeom prst="rect">
              <a:avLst/>
            </a:prstGeom>
          </p:spPr>
        </p:pic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008E8411-08F7-47A7-AF9B-29B2093777C4}"/>
                </a:ext>
              </a:extLst>
            </p:cNvPr>
            <p:cNvGrpSpPr/>
            <p:nvPr/>
          </p:nvGrpSpPr>
          <p:grpSpPr>
            <a:xfrm>
              <a:off x="1666535" y="5606160"/>
              <a:ext cx="6522361" cy="323850"/>
              <a:chOff x="1259632" y="4555909"/>
              <a:chExt cx="6522361" cy="323850"/>
            </a:xfrm>
          </p:grpSpPr>
          <p:pic>
            <p:nvPicPr>
              <p:cNvPr id="43" name="Afbeelding 42">
                <a:extLst>
                  <a:ext uri="{FF2B5EF4-FFF2-40B4-BE49-F238E27FC236}">
                    <a16:creationId xmlns:a16="http://schemas.microsoft.com/office/drawing/2014/main" id="{DA2364EE-5E67-4BF4-BDFF-5C887B9FA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9632" y="4555909"/>
                <a:ext cx="5000625" cy="323850"/>
              </a:xfrm>
              <a:prstGeom prst="rect">
                <a:avLst/>
              </a:prstGeom>
            </p:spPr>
          </p:pic>
          <p:pic>
            <p:nvPicPr>
              <p:cNvPr id="44" name="Afbeelding 43">
                <a:extLst>
                  <a:ext uri="{FF2B5EF4-FFF2-40B4-BE49-F238E27FC236}">
                    <a16:creationId xmlns:a16="http://schemas.microsoft.com/office/drawing/2014/main" id="{05A03875-F294-4E91-92B6-AC3DE1FCB6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70686" y="4609878"/>
                <a:ext cx="1111307" cy="215911"/>
              </a:xfrm>
              <a:prstGeom prst="rect">
                <a:avLst/>
              </a:prstGeom>
            </p:spPr>
          </p:pic>
        </p:grp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EDAF64-0B68-464B-A871-ADB00083E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/>
              <a:pPr/>
              <a:t>32</a:t>
            </a:fld>
            <a:endParaRPr lang="nl-BE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3CE85DB5-4AD3-4C55-BD80-2599314DB30C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Project </a:t>
            </a:r>
          </a:p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plantentafel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5" name="Titel 2">
            <a:extLst>
              <a:ext uri="{FF2B5EF4-FFF2-40B4-BE49-F238E27FC236}">
                <a16:creationId xmlns:a16="http://schemas.microsoft.com/office/drawing/2014/main" id="{0D27FBE0-C2D4-4391-B49D-C59AFA7194C0}"/>
              </a:ext>
            </a:extLst>
          </p:cNvPr>
          <p:cNvSpPr txBox="1">
            <a:spLocks/>
          </p:cNvSpPr>
          <p:nvPr/>
        </p:nvSpPr>
        <p:spPr>
          <a:xfrm>
            <a:off x="2642675" y="112369"/>
            <a:ext cx="4893932" cy="596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800" u="sng">
                <a:solidFill>
                  <a:srgbClr val="BF18B3"/>
                </a:solidFill>
              </a:rPr>
              <a:t>Mogelijke</a:t>
            </a:r>
            <a:r>
              <a:rPr lang="nl-NL" sz="2800">
                <a:solidFill>
                  <a:srgbClr val="BF18B3"/>
                </a:solidFill>
              </a:rPr>
              <a:t> Mechanica-doelen</a:t>
            </a:r>
          </a:p>
        </p:txBody>
      </p:sp>
      <p:sp>
        <p:nvSpPr>
          <p:cNvPr id="19" name="Zeshoek 18">
            <a:extLst>
              <a:ext uri="{FF2B5EF4-FFF2-40B4-BE49-F238E27FC236}">
                <a16:creationId xmlns:a16="http://schemas.microsoft.com/office/drawing/2014/main" id="{BB21DD61-4B82-4A9C-9B32-3D8D48EA883E}"/>
              </a:ext>
            </a:extLst>
          </p:cNvPr>
          <p:cNvSpPr/>
          <p:nvPr/>
        </p:nvSpPr>
        <p:spPr>
          <a:xfrm>
            <a:off x="10277246" y="4306793"/>
            <a:ext cx="1080000" cy="936000"/>
          </a:xfrm>
          <a:prstGeom prst="hexagon">
            <a:avLst/>
          </a:prstGeom>
          <a:gradFill flip="none" rotWithShape="1">
            <a:gsLst>
              <a:gs pos="47000">
                <a:srgbClr val="FFC000"/>
              </a:gs>
              <a:gs pos="54000">
                <a:srgbClr val="81C624"/>
              </a:gs>
              <a:gs pos="69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1C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>
                <a:solidFill>
                  <a:schemeClr val="accent5">
                    <a:lumMod val="75000"/>
                  </a:schemeClr>
                </a:solidFill>
              </a:rPr>
              <a:t>Koetswerk</a:t>
            </a:r>
          </a:p>
        </p:txBody>
      </p:sp>
      <p:sp>
        <p:nvSpPr>
          <p:cNvPr id="20" name="Zeshoek 19">
            <a:extLst>
              <a:ext uri="{FF2B5EF4-FFF2-40B4-BE49-F238E27FC236}">
                <a16:creationId xmlns:a16="http://schemas.microsoft.com/office/drawing/2014/main" id="{EDBE12F4-5E0D-4BB3-B088-C235B51F8468}"/>
              </a:ext>
            </a:extLst>
          </p:cNvPr>
          <p:cNvSpPr/>
          <p:nvPr/>
        </p:nvSpPr>
        <p:spPr>
          <a:xfrm>
            <a:off x="10277246" y="3149022"/>
            <a:ext cx="1080000" cy="936000"/>
          </a:xfrm>
          <a:prstGeom prst="hexagon">
            <a:avLst/>
          </a:prstGeom>
          <a:gradFill flip="none" rotWithShape="1">
            <a:gsLst>
              <a:gs pos="52000">
                <a:srgbClr val="FFC000"/>
              </a:gs>
              <a:gs pos="41000">
                <a:srgbClr val="FFC000"/>
              </a:gs>
              <a:gs pos="68000">
                <a:schemeClr val="bg1">
                  <a:lumMod val="85000"/>
                </a:schemeClr>
              </a:gs>
              <a:gs pos="27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600" dirty="0">
                <a:solidFill>
                  <a:schemeClr val="bg1"/>
                </a:solidFill>
              </a:rPr>
              <a:t>Niet-verspanende technieken</a:t>
            </a:r>
          </a:p>
        </p:txBody>
      </p:sp>
      <p:sp>
        <p:nvSpPr>
          <p:cNvPr id="21" name="Zeshoek 20">
            <a:extLst>
              <a:ext uri="{FF2B5EF4-FFF2-40B4-BE49-F238E27FC236}">
                <a16:creationId xmlns:a16="http://schemas.microsoft.com/office/drawing/2014/main" id="{4056D0D0-575F-4AEB-9C52-A9CBAB93441C}"/>
              </a:ext>
            </a:extLst>
          </p:cNvPr>
          <p:cNvSpPr/>
          <p:nvPr/>
        </p:nvSpPr>
        <p:spPr>
          <a:xfrm>
            <a:off x="8893797" y="2026842"/>
            <a:ext cx="1097392" cy="889784"/>
          </a:xfrm>
          <a:prstGeom prst="hexagon">
            <a:avLst/>
          </a:prstGeom>
          <a:gradFill flip="none" rotWithShape="1">
            <a:gsLst>
              <a:gs pos="64000">
                <a:srgbClr val="00FFFF"/>
              </a:gs>
              <a:gs pos="78000">
                <a:schemeClr val="bg1">
                  <a:lumMod val="75000"/>
                </a:schemeClr>
              </a:gs>
              <a:gs pos="58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5840B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 err="1">
                <a:solidFill>
                  <a:srgbClr val="FF0000"/>
                </a:solidFill>
              </a:rPr>
              <a:t>Onder-steunende</a:t>
            </a:r>
            <a:endParaRPr lang="nl-BE" sz="800" dirty="0">
              <a:solidFill>
                <a:srgbClr val="FF0000"/>
              </a:solidFill>
            </a:endParaRPr>
          </a:p>
          <a:p>
            <a:pPr algn="ctr"/>
            <a:r>
              <a:rPr lang="nl-BE" sz="800" dirty="0">
                <a:solidFill>
                  <a:srgbClr val="FF0000"/>
                </a:solidFill>
              </a:rPr>
              <a:t>technieken</a:t>
            </a:r>
          </a:p>
        </p:txBody>
      </p:sp>
    </p:spTree>
    <p:extLst>
      <p:ext uri="{BB962C8B-B14F-4D97-AF65-F5344CB8AC3E}">
        <p14:creationId xmlns:p14="http://schemas.microsoft.com/office/powerpoint/2010/main" val="5631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EDAF64-0B68-464B-A871-ADB00083E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/>
              <a:pPr/>
              <a:t>33</a:t>
            </a:fld>
            <a:endParaRPr lang="nl-BE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755FF9CD-C284-410D-9ABE-76184D3AECA5}"/>
              </a:ext>
            </a:extLst>
          </p:cNvPr>
          <p:cNvGrpSpPr/>
          <p:nvPr/>
        </p:nvGrpSpPr>
        <p:grpSpPr>
          <a:xfrm>
            <a:off x="1241342" y="2248290"/>
            <a:ext cx="8500027" cy="2788204"/>
            <a:chOff x="1710774" y="2825824"/>
            <a:chExt cx="8500027" cy="2788204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C5EACF5A-8BC3-4A6B-AAE6-EAE4AB5C2933}"/>
                </a:ext>
              </a:extLst>
            </p:cNvPr>
            <p:cNvGrpSpPr/>
            <p:nvPr/>
          </p:nvGrpSpPr>
          <p:grpSpPr>
            <a:xfrm>
              <a:off x="1715538" y="2825824"/>
              <a:ext cx="8495263" cy="520727"/>
              <a:chOff x="868909" y="3990770"/>
              <a:chExt cx="8495263" cy="520727"/>
            </a:xfrm>
          </p:grpSpPr>
          <p:pic>
            <p:nvPicPr>
              <p:cNvPr id="6" name="Afbeelding 5">
                <a:extLst>
                  <a:ext uri="{FF2B5EF4-FFF2-40B4-BE49-F238E27FC236}">
                    <a16:creationId xmlns:a16="http://schemas.microsoft.com/office/drawing/2014/main" id="{4E295C69-5681-4AB3-9FC2-41D13FA95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8909" y="4065397"/>
                <a:ext cx="5419725" cy="371475"/>
              </a:xfrm>
              <a:prstGeom prst="rect">
                <a:avLst/>
              </a:prstGeom>
            </p:spPr>
          </p:pic>
          <p:pic>
            <p:nvPicPr>
              <p:cNvPr id="7" name="Afbeelding 6">
                <a:extLst>
                  <a:ext uri="{FF2B5EF4-FFF2-40B4-BE49-F238E27FC236}">
                    <a16:creationId xmlns:a16="http://schemas.microsoft.com/office/drawing/2014/main" id="{83624258-06CF-44D8-A087-47761B9AB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25576" y="3990770"/>
                <a:ext cx="2838596" cy="520727"/>
              </a:xfrm>
              <a:prstGeom prst="rect">
                <a:avLst/>
              </a:prstGeom>
            </p:spPr>
          </p:pic>
        </p:grp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47AA38C7-E64F-4BCD-818E-728D285B931C}"/>
                </a:ext>
              </a:extLst>
            </p:cNvPr>
            <p:cNvGrpSpPr/>
            <p:nvPr/>
          </p:nvGrpSpPr>
          <p:grpSpPr>
            <a:xfrm>
              <a:off x="1715538" y="3448330"/>
              <a:ext cx="7075965" cy="374669"/>
              <a:chOff x="868909" y="4613276"/>
              <a:chExt cx="7075965" cy="374669"/>
            </a:xfrm>
          </p:grpSpPr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B21D373F-8763-4A9B-9D3B-AD62907BDF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8909" y="4686311"/>
                <a:ext cx="4724400" cy="228600"/>
              </a:xfrm>
              <a:prstGeom prst="rect">
                <a:avLst/>
              </a:prstGeom>
            </p:spPr>
          </p:pic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40EAFE84-1EA7-4A7F-8675-2FCA85BAA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54153" y="4613276"/>
                <a:ext cx="1390721" cy="374669"/>
              </a:xfrm>
              <a:prstGeom prst="rect">
                <a:avLst/>
              </a:prstGeom>
            </p:spPr>
          </p:pic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1E463FC4-7735-41C7-B958-0A137304EB8B}"/>
                </a:ext>
              </a:extLst>
            </p:cNvPr>
            <p:cNvGrpSpPr/>
            <p:nvPr/>
          </p:nvGrpSpPr>
          <p:grpSpPr>
            <a:xfrm>
              <a:off x="1710774" y="3941695"/>
              <a:ext cx="8279854" cy="533427"/>
              <a:chOff x="864146" y="5106641"/>
              <a:chExt cx="8279854" cy="533427"/>
            </a:xfrm>
          </p:grpSpPr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50084536-46C1-4EF9-9A0F-CFE723AF7F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146" y="5106641"/>
                <a:ext cx="2714625" cy="219075"/>
              </a:xfrm>
              <a:prstGeom prst="rect">
                <a:avLst/>
              </a:prstGeom>
            </p:spPr>
          </p:pic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F61D779A-CBA5-48B0-AF33-6C1AB563C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0220" y="5106641"/>
                <a:ext cx="2533780" cy="533427"/>
              </a:xfrm>
              <a:prstGeom prst="rect">
                <a:avLst/>
              </a:prstGeom>
            </p:spPr>
          </p:pic>
        </p:grp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87A4FBF7-FAA9-483F-9F80-8119609B6F63}"/>
                </a:ext>
              </a:extLst>
            </p:cNvPr>
            <p:cNvGrpSpPr/>
            <p:nvPr/>
          </p:nvGrpSpPr>
          <p:grpSpPr>
            <a:xfrm>
              <a:off x="1710775" y="4634267"/>
              <a:ext cx="8422047" cy="630527"/>
              <a:chOff x="186774" y="3588145"/>
              <a:chExt cx="8422047" cy="630527"/>
            </a:xfrm>
          </p:grpSpPr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A822F6D8-03A0-4CC4-9039-B6B2BD01C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6774" y="3588145"/>
                <a:ext cx="5524500" cy="409575"/>
              </a:xfrm>
              <a:prstGeom prst="rect">
                <a:avLst/>
              </a:prstGeom>
            </p:spPr>
          </p:pic>
          <p:pic>
            <p:nvPicPr>
              <p:cNvPr id="20" name="Afbeelding 19">
                <a:extLst>
                  <a:ext uri="{FF2B5EF4-FFF2-40B4-BE49-F238E27FC236}">
                    <a16:creationId xmlns:a16="http://schemas.microsoft.com/office/drawing/2014/main" id="{3B810A96-DFF2-4739-B1A6-FD0FE938F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87600" y="3869404"/>
                <a:ext cx="3321221" cy="349268"/>
              </a:xfrm>
              <a:prstGeom prst="rect">
                <a:avLst/>
              </a:prstGeom>
            </p:spPr>
          </p:pic>
        </p:grp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BEDAFCA9-32B1-4ED7-8D6F-B76AC674F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10774" y="5356853"/>
              <a:ext cx="4591050" cy="257175"/>
            </a:xfrm>
            <a:prstGeom prst="rect">
              <a:avLst/>
            </a:prstGeom>
          </p:spPr>
        </p:pic>
      </p:grpSp>
      <p:sp>
        <p:nvSpPr>
          <p:cNvPr id="40" name="Zeshoek 39">
            <a:extLst>
              <a:ext uri="{FF2B5EF4-FFF2-40B4-BE49-F238E27FC236}">
                <a16:creationId xmlns:a16="http://schemas.microsoft.com/office/drawing/2014/main" id="{3E2154F1-4575-4C72-AC82-20A7F7859E4A}"/>
              </a:ext>
            </a:extLst>
          </p:cNvPr>
          <p:cNvSpPr/>
          <p:nvPr/>
        </p:nvSpPr>
        <p:spPr>
          <a:xfrm>
            <a:off x="10129091" y="1234693"/>
            <a:ext cx="1097392" cy="889784"/>
          </a:xfrm>
          <a:prstGeom prst="hexagon">
            <a:avLst/>
          </a:prstGeom>
          <a:gradFill flip="none" rotWithShape="1">
            <a:gsLst>
              <a:gs pos="64000">
                <a:srgbClr val="00FFFF"/>
              </a:gs>
              <a:gs pos="78000">
                <a:schemeClr val="bg1">
                  <a:lumMod val="75000"/>
                </a:schemeClr>
              </a:gs>
              <a:gs pos="58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5840B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 err="1">
                <a:solidFill>
                  <a:srgbClr val="FF0000"/>
                </a:solidFill>
              </a:rPr>
              <a:t>Onder-steunende</a:t>
            </a:r>
            <a:endParaRPr lang="nl-BE" sz="800" dirty="0">
              <a:solidFill>
                <a:srgbClr val="FF0000"/>
              </a:solidFill>
            </a:endParaRPr>
          </a:p>
          <a:p>
            <a:pPr algn="ctr"/>
            <a:r>
              <a:rPr lang="nl-BE" sz="800" dirty="0">
                <a:solidFill>
                  <a:srgbClr val="FF0000"/>
                </a:solidFill>
              </a:rPr>
              <a:t>technieken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421C31D8-B57B-4874-B221-C1C601BB255D}"/>
              </a:ext>
            </a:extLst>
          </p:cNvPr>
          <p:cNvSpPr/>
          <p:nvPr/>
        </p:nvSpPr>
        <p:spPr>
          <a:xfrm>
            <a:off x="9163574" y="-10011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Project </a:t>
            </a:r>
          </a:p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plantentafel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Titel 2">
            <a:extLst>
              <a:ext uri="{FF2B5EF4-FFF2-40B4-BE49-F238E27FC236}">
                <a16:creationId xmlns:a16="http://schemas.microsoft.com/office/drawing/2014/main" id="{A0F0AA73-8C16-4AEB-B72D-A7B347C8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675" y="112369"/>
            <a:ext cx="4893932" cy="596281"/>
          </a:xfrm>
        </p:spPr>
        <p:txBody>
          <a:bodyPr>
            <a:normAutofit/>
          </a:bodyPr>
          <a:lstStyle/>
          <a:p>
            <a:r>
              <a:rPr lang="nl-NL" sz="2800" u="sng">
                <a:solidFill>
                  <a:srgbClr val="BF18B3"/>
                </a:solidFill>
              </a:rPr>
              <a:t>Mogelijke</a:t>
            </a:r>
            <a:r>
              <a:rPr lang="nl-NL" sz="2800">
                <a:solidFill>
                  <a:srgbClr val="BF18B3"/>
                </a:solidFill>
              </a:rPr>
              <a:t> Mechanica-doelen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EDAF64-0B68-464B-A871-ADB00083E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/>
              <a:pPr/>
              <a:t>34</a:t>
            </a:fld>
            <a:endParaRPr lang="nl-BE"/>
          </a:p>
        </p:txBody>
      </p:sp>
      <p:sp>
        <p:nvSpPr>
          <p:cNvPr id="11" name="Zeshoek 10">
            <a:extLst>
              <a:ext uri="{FF2B5EF4-FFF2-40B4-BE49-F238E27FC236}">
                <a16:creationId xmlns:a16="http://schemas.microsoft.com/office/drawing/2014/main" id="{3674F554-1DB4-4E16-9983-D6E64635302A}"/>
              </a:ext>
            </a:extLst>
          </p:cNvPr>
          <p:cNvSpPr/>
          <p:nvPr/>
        </p:nvSpPr>
        <p:spPr>
          <a:xfrm>
            <a:off x="8750866" y="3095128"/>
            <a:ext cx="1030706" cy="859927"/>
          </a:xfrm>
          <a:prstGeom prst="hexagon">
            <a:avLst/>
          </a:prstGeom>
          <a:gradFill flip="none" rotWithShape="1">
            <a:gsLst>
              <a:gs pos="55000">
                <a:srgbClr val="00FFFF">
                  <a:lumMod val="95000"/>
                </a:srgbClr>
              </a:gs>
              <a:gs pos="62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5840B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rgbClr val="FF0000"/>
                </a:solidFill>
              </a:rPr>
              <a:t>STEM doelen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3035A04-6CBE-4D92-B919-9F64C216B1CE}"/>
              </a:ext>
            </a:extLst>
          </p:cNvPr>
          <p:cNvGrpSpPr/>
          <p:nvPr/>
        </p:nvGrpSpPr>
        <p:grpSpPr>
          <a:xfrm>
            <a:off x="1672364" y="3628868"/>
            <a:ext cx="8539212" cy="2714145"/>
            <a:chOff x="1672364" y="3628868"/>
            <a:chExt cx="8539212" cy="2714145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84589D9D-146C-47DA-955D-1115BA520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2365" y="3628868"/>
              <a:ext cx="5133975" cy="1200150"/>
            </a:xfrm>
            <a:prstGeom prst="rect">
              <a:avLst/>
            </a:prstGeom>
          </p:spPr>
        </p:pic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EBBDEC80-8863-4581-BFE2-A947A76D30EB}"/>
                </a:ext>
              </a:extLst>
            </p:cNvPr>
            <p:cNvGrpSpPr/>
            <p:nvPr/>
          </p:nvGrpSpPr>
          <p:grpSpPr>
            <a:xfrm>
              <a:off x="1672364" y="4953317"/>
              <a:ext cx="8259316" cy="778871"/>
              <a:chOff x="290840" y="3401243"/>
              <a:chExt cx="8259316" cy="778871"/>
            </a:xfrm>
          </p:grpSpPr>
          <p:pic>
            <p:nvPicPr>
              <p:cNvPr id="19" name="Afbeelding 18">
                <a:extLst>
                  <a:ext uri="{FF2B5EF4-FFF2-40B4-BE49-F238E27FC236}">
                    <a16:creationId xmlns:a16="http://schemas.microsoft.com/office/drawing/2014/main" id="{645C0CC9-D577-48A6-8536-3392519D7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840" y="3401243"/>
                <a:ext cx="5619750" cy="381000"/>
              </a:xfrm>
              <a:prstGeom prst="rect">
                <a:avLst/>
              </a:prstGeom>
            </p:spPr>
          </p:pic>
          <p:pic>
            <p:nvPicPr>
              <p:cNvPr id="22" name="Afbeelding 21">
                <a:extLst>
                  <a:ext uri="{FF2B5EF4-FFF2-40B4-BE49-F238E27FC236}">
                    <a16:creationId xmlns:a16="http://schemas.microsoft.com/office/drawing/2014/main" id="{3C3CDD3F-7995-4CBE-8C6D-5F4993C12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6084" y="3401243"/>
                <a:ext cx="2574072" cy="778871"/>
              </a:xfrm>
              <a:prstGeom prst="rect">
                <a:avLst/>
              </a:prstGeom>
            </p:spPr>
          </p:pic>
        </p:grp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570BEAD5-4578-462C-BFEC-BE98976E3251}"/>
                </a:ext>
              </a:extLst>
            </p:cNvPr>
            <p:cNvGrpSpPr/>
            <p:nvPr/>
          </p:nvGrpSpPr>
          <p:grpSpPr>
            <a:xfrm>
              <a:off x="1695473" y="5816076"/>
              <a:ext cx="8516103" cy="526937"/>
              <a:chOff x="256964" y="4472721"/>
              <a:chExt cx="8516103" cy="526937"/>
            </a:xfrm>
          </p:grpSpPr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DE85EB01-4280-4889-9FE4-4333D3FDB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964" y="4472721"/>
                <a:ext cx="5502642" cy="381000"/>
              </a:xfrm>
              <a:prstGeom prst="rect">
                <a:avLst/>
              </a:prstGeom>
            </p:spPr>
          </p:pic>
          <p:pic>
            <p:nvPicPr>
              <p:cNvPr id="14" name="Afbeelding 13">
                <a:extLst>
                  <a:ext uri="{FF2B5EF4-FFF2-40B4-BE49-F238E27FC236}">
                    <a16:creationId xmlns:a16="http://schemas.microsoft.com/office/drawing/2014/main" id="{A60E0BD6-0890-4633-8006-12B2BE800D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5616" y="4472721"/>
                <a:ext cx="2807451" cy="526937"/>
              </a:xfrm>
              <a:prstGeom prst="rect">
                <a:avLst/>
              </a:prstGeom>
            </p:spPr>
          </p:pic>
        </p:grpSp>
      </p:grpSp>
      <p:sp>
        <p:nvSpPr>
          <p:cNvPr id="23" name="Rechthoek 22">
            <a:extLst>
              <a:ext uri="{FF2B5EF4-FFF2-40B4-BE49-F238E27FC236}">
                <a16:creationId xmlns:a16="http://schemas.microsoft.com/office/drawing/2014/main" id="{4C8873D9-E70A-4A69-BA52-7A0E80C917A8}"/>
              </a:ext>
            </a:extLst>
          </p:cNvPr>
          <p:cNvSpPr/>
          <p:nvPr/>
        </p:nvSpPr>
        <p:spPr>
          <a:xfrm>
            <a:off x="9163574" y="-11948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Project </a:t>
            </a:r>
          </a:p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plantentafel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itel 2">
            <a:extLst>
              <a:ext uri="{FF2B5EF4-FFF2-40B4-BE49-F238E27FC236}">
                <a16:creationId xmlns:a16="http://schemas.microsoft.com/office/drawing/2014/main" id="{89506129-E9BB-4561-8318-C15A79D6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675" y="112369"/>
            <a:ext cx="4893932" cy="596281"/>
          </a:xfrm>
        </p:spPr>
        <p:txBody>
          <a:bodyPr>
            <a:normAutofit/>
          </a:bodyPr>
          <a:lstStyle/>
          <a:p>
            <a:r>
              <a:rPr lang="nl-NL" sz="2800" u="sng">
                <a:solidFill>
                  <a:srgbClr val="BF18B3"/>
                </a:solidFill>
              </a:rPr>
              <a:t>Mogelijke</a:t>
            </a:r>
            <a:r>
              <a:rPr lang="nl-NL" sz="2800">
                <a:solidFill>
                  <a:srgbClr val="BF18B3"/>
                </a:solidFill>
              </a:rPr>
              <a:t> Mechanica-doelen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DCADB4EC-54D9-48C5-9BC2-9B8143719B60}"/>
              </a:ext>
            </a:extLst>
          </p:cNvPr>
          <p:cNvGrpSpPr/>
          <p:nvPr/>
        </p:nvGrpSpPr>
        <p:grpSpPr>
          <a:xfrm>
            <a:off x="1732196" y="1104663"/>
            <a:ext cx="5063170" cy="919163"/>
            <a:chOff x="2710703" y="1140991"/>
            <a:chExt cx="4093081" cy="743054"/>
          </a:xfrm>
        </p:grpSpPr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6D54C198-C86C-4E55-AAD7-0C2DBED6E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84361" y="1140991"/>
              <a:ext cx="1419423" cy="743054"/>
            </a:xfrm>
            <a:prstGeom prst="rect">
              <a:avLst/>
            </a:prstGeom>
          </p:spPr>
        </p:pic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6C696EEB-846B-4FC3-B630-184D9E9F0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10703" y="1272750"/>
              <a:ext cx="2597283" cy="330217"/>
            </a:xfrm>
            <a:prstGeom prst="rect">
              <a:avLst/>
            </a:prstGeom>
          </p:spPr>
        </p:pic>
      </p:grpSp>
      <p:sp>
        <p:nvSpPr>
          <p:cNvPr id="16" name="Titel 2">
            <a:extLst>
              <a:ext uri="{FF2B5EF4-FFF2-40B4-BE49-F238E27FC236}">
                <a16:creationId xmlns:a16="http://schemas.microsoft.com/office/drawing/2014/main" id="{E7179CF6-9322-48F2-97A1-36D7C3880625}"/>
              </a:ext>
            </a:extLst>
          </p:cNvPr>
          <p:cNvSpPr txBox="1">
            <a:spLocks/>
          </p:cNvSpPr>
          <p:nvPr/>
        </p:nvSpPr>
        <p:spPr>
          <a:xfrm>
            <a:off x="1562378" y="2666467"/>
            <a:ext cx="4893932" cy="596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kumimoji="0" lang="nl-BE" sz="2400" b="1" kern="1200" cap="none" baseline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800" u="sng">
                <a:solidFill>
                  <a:srgbClr val="BF18B3"/>
                </a:solidFill>
              </a:rPr>
              <a:t>Mogelijke</a:t>
            </a:r>
            <a:r>
              <a:rPr lang="nl-NL" sz="2800">
                <a:solidFill>
                  <a:srgbClr val="BF18B3"/>
                </a:solidFill>
              </a:rPr>
              <a:t> STEM-doelen</a:t>
            </a:r>
          </a:p>
        </p:txBody>
      </p:sp>
    </p:spTree>
    <p:extLst>
      <p:ext uri="{BB962C8B-B14F-4D97-AF65-F5344CB8AC3E}">
        <p14:creationId xmlns:p14="http://schemas.microsoft.com/office/powerpoint/2010/main" val="799274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EDAF64-0B68-464B-A871-ADB00083E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/>
              <a:pPr/>
              <a:t>35</a:t>
            </a:fld>
            <a:endParaRPr lang="nl-BE"/>
          </a:p>
        </p:txBody>
      </p:sp>
      <p:pic>
        <p:nvPicPr>
          <p:cNvPr id="9226" name="Picture 10" descr="Pillar Plantentafel Vierkant - Metaal - 70x36x36">
            <a:extLst>
              <a:ext uri="{FF2B5EF4-FFF2-40B4-BE49-F238E27FC236}">
                <a16:creationId xmlns:a16="http://schemas.microsoft.com/office/drawing/2014/main" id="{39B493FB-6FC9-4E8A-BC1E-D16454D55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1" r="17466"/>
          <a:stretch/>
        </p:blipFill>
        <p:spPr bwMode="auto">
          <a:xfrm>
            <a:off x="1881441" y="2500335"/>
            <a:ext cx="2470208" cy="365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12E6DD1-3746-43C3-BE26-806BBCCA1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162" y="3095175"/>
            <a:ext cx="5594638" cy="38102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62375D0-6D75-4CC8-AD62-8CE847995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421" y="2216934"/>
            <a:ext cx="4076910" cy="24766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E81880C-4F20-4141-BEB7-1E00F7916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451" y="5920378"/>
            <a:ext cx="3448227" cy="20956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10F643F-BD68-4323-8530-1B7F4158B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018" y="2630156"/>
            <a:ext cx="5601482" cy="26673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DCD0BF4-E886-44E1-81DC-E6FCFFE23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2617" y="4573966"/>
            <a:ext cx="5388040" cy="22004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9ED098-7216-439A-9A32-708C23858A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6450" y="5055032"/>
            <a:ext cx="5353050" cy="3619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A88AAA2-418A-4B7C-AD2F-C9650627DA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2617" y="5458447"/>
            <a:ext cx="5029200" cy="36195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B8B81FAC-25D5-494E-B2FB-8A752E522A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2175" y="1761122"/>
            <a:ext cx="5936281" cy="420072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DB055F71-A459-43D6-AC64-B6981E7BD8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9098" y="3797188"/>
            <a:ext cx="3990975" cy="247650"/>
          </a:xfrm>
          <a:prstGeom prst="rect">
            <a:avLst/>
          </a:prstGeom>
        </p:spPr>
      </p:pic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0944425A-47D2-4DBB-B828-137D205D722A}"/>
              </a:ext>
            </a:extLst>
          </p:cNvPr>
          <p:cNvCxnSpPr>
            <a:cxnSpLocks/>
          </p:cNvCxnSpPr>
          <p:nvPr/>
        </p:nvCxnSpPr>
        <p:spPr>
          <a:xfrm flipH="1">
            <a:off x="3252175" y="2082295"/>
            <a:ext cx="334455" cy="73980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CCC1985D-6FA3-4D7B-8020-84D55D75E52E}"/>
              </a:ext>
            </a:extLst>
          </p:cNvPr>
          <p:cNvCxnSpPr>
            <a:cxnSpLocks/>
          </p:cNvCxnSpPr>
          <p:nvPr/>
        </p:nvCxnSpPr>
        <p:spPr>
          <a:xfrm flipH="1">
            <a:off x="3586630" y="2444463"/>
            <a:ext cx="471090" cy="4524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6F7E53F0-1B9B-4EBC-B74A-B805DF91C9BB}"/>
              </a:ext>
            </a:extLst>
          </p:cNvPr>
          <p:cNvCxnSpPr>
            <a:cxnSpLocks/>
          </p:cNvCxnSpPr>
          <p:nvPr/>
        </p:nvCxnSpPr>
        <p:spPr>
          <a:xfrm flipH="1">
            <a:off x="3744686" y="2896892"/>
            <a:ext cx="68176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29440EDD-D4E0-47BD-8C27-8D1F65470489}"/>
              </a:ext>
            </a:extLst>
          </p:cNvPr>
          <p:cNvCxnSpPr>
            <a:cxnSpLocks/>
          </p:cNvCxnSpPr>
          <p:nvPr/>
        </p:nvCxnSpPr>
        <p:spPr>
          <a:xfrm flipH="1" flipV="1">
            <a:off x="4057720" y="2999873"/>
            <a:ext cx="558442" cy="9530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50E68A5F-3551-48D0-B52B-38D78026DC3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178018" y="3285685"/>
            <a:ext cx="438144" cy="1233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27F7BBFA-47DD-442D-8CEE-A458AE3DF316}"/>
              </a:ext>
            </a:extLst>
          </p:cNvPr>
          <p:cNvCxnSpPr>
            <a:cxnSpLocks/>
          </p:cNvCxnSpPr>
          <p:nvPr/>
        </p:nvCxnSpPr>
        <p:spPr>
          <a:xfrm flipH="1">
            <a:off x="4115083" y="4655197"/>
            <a:ext cx="56401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B9F35D9B-B2F2-491E-9BA1-F69C88CBE6C1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3339101" y="3095175"/>
            <a:ext cx="1339997" cy="8258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BF5A4AB8-055E-4B99-BC15-902BFFD76F09}"/>
              </a:ext>
            </a:extLst>
          </p:cNvPr>
          <p:cNvCxnSpPr>
            <a:cxnSpLocks/>
          </p:cNvCxnSpPr>
          <p:nvPr/>
        </p:nvCxnSpPr>
        <p:spPr>
          <a:xfrm flipH="1">
            <a:off x="4057721" y="5236007"/>
            <a:ext cx="466373" cy="2224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6A0B6093-14CC-40EB-9E47-EE297DB97B71}"/>
              </a:ext>
            </a:extLst>
          </p:cNvPr>
          <p:cNvCxnSpPr>
            <a:cxnSpLocks/>
          </p:cNvCxnSpPr>
          <p:nvPr/>
        </p:nvCxnSpPr>
        <p:spPr>
          <a:xfrm flipH="1" flipV="1">
            <a:off x="4057721" y="5597958"/>
            <a:ext cx="658123" cy="530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682BE7C9-61B7-42B3-A0F5-3D08D0548133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3937421" y="5651057"/>
            <a:ext cx="489030" cy="37410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Afbeelding 59">
            <a:extLst>
              <a:ext uri="{FF2B5EF4-FFF2-40B4-BE49-F238E27FC236}">
                <a16:creationId xmlns:a16="http://schemas.microsoft.com/office/drawing/2014/main" id="{5BD07324-046F-4BC9-BCD4-8B73BE6F80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78769" y="1287595"/>
            <a:ext cx="5842953" cy="404563"/>
          </a:xfrm>
          <a:prstGeom prst="rect">
            <a:avLst/>
          </a:prstGeom>
        </p:spPr>
      </p:pic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8C3D1AF1-2A19-4A12-AF89-906F435EF091}"/>
              </a:ext>
            </a:extLst>
          </p:cNvPr>
          <p:cNvCxnSpPr>
            <a:cxnSpLocks/>
          </p:cNvCxnSpPr>
          <p:nvPr/>
        </p:nvCxnSpPr>
        <p:spPr>
          <a:xfrm flipH="1">
            <a:off x="2901383" y="1589043"/>
            <a:ext cx="33002" cy="10411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 25">
            <a:extLst>
              <a:ext uri="{FF2B5EF4-FFF2-40B4-BE49-F238E27FC236}">
                <a16:creationId xmlns:a16="http://schemas.microsoft.com/office/drawing/2014/main" id="{CD688A0B-7356-4E1D-8E8B-2663B3E6EA76}"/>
              </a:ext>
            </a:extLst>
          </p:cNvPr>
          <p:cNvSpPr/>
          <p:nvPr/>
        </p:nvSpPr>
        <p:spPr>
          <a:xfrm>
            <a:off x="9163574" y="10925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Project </a:t>
            </a:r>
          </a:p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plantentafel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Titel 2">
            <a:extLst>
              <a:ext uri="{FF2B5EF4-FFF2-40B4-BE49-F238E27FC236}">
                <a16:creationId xmlns:a16="http://schemas.microsoft.com/office/drawing/2014/main" id="{33F2AB41-26D1-438C-B07C-F57C52E5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675" y="112369"/>
            <a:ext cx="4893932" cy="596281"/>
          </a:xfrm>
        </p:spPr>
        <p:txBody>
          <a:bodyPr>
            <a:normAutofit/>
          </a:bodyPr>
          <a:lstStyle/>
          <a:p>
            <a:r>
              <a:rPr lang="nl-NL" sz="2800" u="sng">
                <a:solidFill>
                  <a:srgbClr val="BF18B3"/>
                </a:solidFill>
              </a:rPr>
              <a:t>Mogelijke</a:t>
            </a:r>
            <a:r>
              <a:rPr lang="nl-NL" sz="2800">
                <a:solidFill>
                  <a:srgbClr val="BF18B3"/>
                </a:solidFill>
              </a:rPr>
              <a:t> Mechanica-doelen</a:t>
            </a:r>
          </a:p>
        </p:txBody>
      </p:sp>
    </p:spTree>
    <p:extLst>
      <p:ext uri="{BB962C8B-B14F-4D97-AF65-F5344CB8AC3E}">
        <p14:creationId xmlns:p14="http://schemas.microsoft.com/office/powerpoint/2010/main" val="31122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652B9F1-AD92-4BD2-A661-DB207E0B4F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36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B5046CC8-D084-479C-A14C-895A71BEBBD9}"/>
              </a:ext>
            </a:extLst>
          </p:cNvPr>
          <p:cNvSpPr/>
          <p:nvPr/>
        </p:nvSpPr>
        <p:spPr>
          <a:xfrm>
            <a:off x="9163574" y="10925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honingraat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40" name="Zeshoek 39">
            <a:extLst>
              <a:ext uri="{FF2B5EF4-FFF2-40B4-BE49-F238E27FC236}">
                <a16:creationId xmlns:a16="http://schemas.microsoft.com/office/drawing/2014/main" id="{32DC5D2C-C48A-4212-851E-E0044722EE57}"/>
              </a:ext>
            </a:extLst>
          </p:cNvPr>
          <p:cNvSpPr/>
          <p:nvPr/>
        </p:nvSpPr>
        <p:spPr>
          <a:xfrm>
            <a:off x="3909061" y="3357011"/>
            <a:ext cx="3341256" cy="1787048"/>
          </a:xfrm>
          <a:prstGeom prst="hexagon">
            <a:avLst/>
          </a:prstGeom>
          <a:gradFill>
            <a:gsLst>
              <a:gs pos="86000">
                <a:srgbClr val="00B0F0"/>
              </a:gs>
              <a:gs pos="55000">
                <a:srgbClr val="FFC000"/>
              </a:gs>
              <a:gs pos="22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gradFill>
              <a:gsLst>
                <a:gs pos="0">
                  <a:srgbClr val="002060"/>
                </a:gs>
                <a:gs pos="55000">
                  <a:srgbClr val="FFFF0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Tijdelijke aanduiding voor dianummer 1">
            <a:extLst>
              <a:ext uri="{FF2B5EF4-FFF2-40B4-BE49-F238E27FC236}">
                <a16:creationId xmlns:a16="http://schemas.microsoft.com/office/drawing/2014/main" id="{46B76C6E-E880-4C42-9778-9FA1F611CDA7}"/>
              </a:ext>
            </a:extLst>
          </p:cNvPr>
          <p:cNvSpPr txBox="1">
            <a:spLocks/>
          </p:cNvSpPr>
          <p:nvPr/>
        </p:nvSpPr>
        <p:spPr>
          <a:xfrm>
            <a:off x="9442493" y="6429400"/>
            <a:ext cx="2749507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36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B1D4B4D0-19F6-4163-A7C7-77C4A8F2D31A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H</a:t>
            </a:r>
            <a:r>
              <a:rPr lang="nl-BE" b="1" cap="all" err="1">
                <a:solidFill>
                  <a:prstClr val="white"/>
                </a:solidFill>
                <a:latin typeface="Trebuchet MS" panose="020B0603020202020204" pitchFamily="34" charset="0"/>
              </a:rPr>
              <a:t>oningraat</a:t>
            </a:r>
            <a:r>
              <a:rPr lang="nl-BE" b="1" cap="all">
                <a:solidFill>
                  <a:prstClr val="white"/>
                </a:solidFill>
                <a:latin typeface="Trebuchet MS" panose="020B0603020202020204" pitchFamily="34" charset="0"/>
              </a:rPr>
              <a:t>  bouwstenen</a:t>
            </a:r>
          </a:p>
        </p:txBody>
      </p:sp>
      <p:sp>
        <p:nvSpPr>
          <p:cNvPr id="43" name="Zeshoek 42">
            <a:extLst>
              <a:ext uri="{FF2B5EF4-FFF2-40B4-BE49-F238E27FC236}">
                <a16:creationId xmlns:a16="http://schemas.microsoft.com/office/drawing/2014/main" id="{05EFE517-044B-420A-94B7-45750F2E299F}"/>
              </a:ext>
            </a:extLst>
          </p:cNvPr>
          <p:cNvSpPr/>
          <p:nvPr/>
        </p:nvSpPr>
        <p:spPr>
          <a:xfrm>
            <a:off x="3909062" y="999697"/>
            <a:ext cx="3536282" cy="2220324"/>
          </a:xfrm>
          <a:prstGeom prst="hexagon">
            <a:avLst/>
          </a:prstGeom>
          <a:gradFill>
            <a:gsLst>
              <a:gs pos="29000">
                <a:srgbClr val="B59F1B"/>
              </a:gs>
              <a:gs pos="69000">
                <a:schemeClr val="accent5">
                  <a:lumMod val="75000"/>
                </a:schemeClr>
              </a:gs>
              <a:gs pos="88000">
                <a:srgbClr val="FFC000"/>
              </a:gs>
            </a:gsLst>
            <a:lin ang="5400000" scaled="1"/>
          </a:gradFill>
          <a:ln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Zeshoek 43">
            <a:extLst>
              <a:ext uri="{FF2B5EF4-FFF2-40B4-BE49-F238E27FC236}">
                <a16:creationId xmlns:a16="http://schemas.microsoft.com/office/drawing/2014/main" id="{DDF6AA33-70D1-405F-AFB9-604121031BA9}"/>
              </a:ext>
            </a:extLst>
          </p:cNvPr>
          <p:cNvSpPr/>
          <p:nvPr/>
        </p:nvSpPr>
        <p:spPr>
          <a:xfrm>
            <a:off x="4202331" y="3687077"/>
            <a:ext cx="1129942" cy="929640"/>
          </a:xfrm>
          <a:prstGeom prst="hexagon">
            <a:avLst/>
          </a:prstGeom>
          <a:gradFill flip="none" rotWithShape="1">
            <a:gsLst>
              <a:gs pos="61000">
                <a:srgbClr val="FFC000">
                  <a:alpha val="30000"/>
                </a:srgbClr>
              </a:gs>
              <a:gs pos="43000">
                <a:schemeClr val="accent5">
                  <a:lumMod val="75000"/>
                  <a:alpha val="30000"/>
                </a:schemeClr>
              </a:gs>
              <a:gs pos="71000">
                <a:srgbClr val="00FFFF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Krachtenleer</a:t>
            </a:r>
            <a:endParaRPr lang="nl-BE" sz="700" dirty="0">
              <a:solidFill>
                <a:schemeClr val="bg1"/>
              </a:solidFill>
            </a:endParaRPr>
          </a:p>
        </p:txBody>
      </p:sp>
      <p:sp>
        <p:nvSpPr>
          <p:cNvPr id="45" name="Zeshoek 44">
            <a:extLst>
              <a:ext uri="{FF2B5EF4-FFF2-40B4-BE49-F238E27FC236}">
                <a16:creationId xmlns:a16="http://schemas.microsoft.com/office/drawing/2014/main" id="{607E9714-FB2A-4C0D-BDBB-860C0C584EE7}"/>
              </a:ext>
            </a:extLst>
          </p:cNvPr>
          <p:cNvSpPr/>
          <p:nvPr/>
        </p:nvSpPr>
        <p:spPr>
          <a:xfrm>
            <a:off x="4297753" y="1156966"/>
            <a:ext cx="1080000" cy="936000"/>
          </a:xfrm>
          <a:prstGeom prst="hexagon">
            <a:avLst/>
          </a:prstGeom>
          <a:gradFill flip="none" rotWithShape="1">
            <a:gsLst>
              <a:gs pos="47000">
                <a:srgbClr val="FFC000"/>
              </a:gs>
              <a:gs pos="54000">
                <a:srgbClr val="81C624"/>
              </a:gs>
              <a:gs pos="69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1C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>
                <a:solidFill>
                  <a:schemeClr val="accent5">
                    <a:lumMod val="75000"/>
                  </a:schemeClr>
                </a:solidFill>
              </a:rPr>
              <a:t>Koetswerk</a:t>
            </a:r>
          </a:p>
        </p:txBody>
      </p:sp>
      <p:sp>
        <p:nvSpPr>
          <p:cNvPr id="46" name="Zeshoek 45">
            <a:extLst>
              <a:ext uri="{FF2B5EF4-FFF2-40B4-BE49-F238E27FC236}">
                <a16:creationId xmlns:a16="http://schemas.microsoft.com/office/drawing/2014/main" id="{EE894720-E3C7-42E5-9E72-67B35723B758}"/>
              </a:ext>
            </a:extLst>
          </p:cNvPr>
          <p:cNvSpPr/>
          <p:nvPr/>
        </p:nvSpPr>
        <p:spPr>
          <a:xfrm>
            <a:off x="4288666" y="2142616"/>
            <a:ext cx="1080000" cy="936000"/>
          </a:xfrm>
          <a:prstGeom prst="hexagon">
            <a:avLst/>
          </a:prstGeom>
          <a:gradFill flip="none" rotWithShape="1">
            <a:gsLst>
              <a:gs pos="34000">
                <a:schemeClr val="tx2">
                  <a:lumMod val="72000"/>
                </a:schemeClr>
              </a:gs>
              <a:gs pos="47000">
                <a:srgbClr val="FFC000"/>
              </a:gs>
              <a:gs pos="67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chemeClr val="bg1"/>
                </a:solidFill>
              </a:rPr>
              <a:t>Lassen</a:t>
            </a:r>
          </a:p>
        </p:txBody>
      </p:sp>
      <p:sp>
        <p:nvSpPr>
          <p:cNvPr id="47" name="Zeshoek 46">
            <a:extLst>
              <a:ext uri="{FF2B5EF4-FFF2-40B4-BE49-F238E27FC236}">
                <a16:creationId xmlns:a16="http://schemas.microsoft.com/office/drawing/2014/main" id="{11DBB3E7-75A9-476C-9971-F9325AD86835}"/>
              </a:ext>
            </a:extLst>
          </p:cNvPr>
          <p:cNvSpPr/>
          <p:nvPr/>
        </p:nvSpPr>
        <p:spPr>
          <a:xfrm>
            <a:off x="6028913" y="1185138"/>
            <a:ext cx="1080000" cy="936000"/>
          </a:xfrm>
          <a:prstGeom prst="hexagon">
            <a:avLst/>
          </a:prstGeom>
          <a:gradFill flip="none" rotWithShape="1">
            <a:gsLst>
              <a:gs pos="52000">
                <a:srgbClr val="FFC000"/>
              </a:gs>
              <a:gs pos="41000">
                <a:srgbClr val="FFC000"/>
              </a:gs>
              <a:gs pos="68000">
                <a:schemeClr val="bg1">
                  <a:lumMod val="85000"/>
                </a:schemeClr>
              </a:gs>
              <a:gs pos="27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600">
                <a:solidFill>
                  <a:schemeClr val="bg1"/>
                </a:solidFill>
              </a:rPr>
              <a:t>Niet-verspanende technieken</a:t>
            </a:r>
          </a:p>
        </p:txBody>
      </p:sp>
      <p:sp>
        <p:nvSpPr>
          <p:cNvPr id="48" name="Zeshoek 47">
            <a:extLst>
              <a:ext uri="{FF2B5EF4-FFF2-40B4-BE49-F238E27FC236}">
                <a16:creationId xmlns:a16="http://schemas.microsoft.com/office/drawing/2014/main" id="{3A12BBDB-2B37-497D-AC8E-E7631A86113B}"/>
              </a:ext>
            </a:extLst>
          </p:cNvPr>
          <p:cNvSpPr/>
          <p:nvPr/>
        </p:nvSpPr>
        <p:spPr>
          <a:xfrm>
            <a:off x="6028913" y="2125741"/>
            <a:ext cx="1080000" cy="938942"/>
          </a:xfrm>
          <a:prstGeom prst="hexagon">
            <a:avLst/>
          </a:prstGeom>
          <a:gradFill flip="none" rotWithShape="1">
            <a:gsLst>
              <a:gs pos="37000">
                <a:srgbClr val="A5840B"/>
              </a:gs>
              <a:gs pos="59000">
                <a:schemeClr val="accent2">
                  <a:lumMod val="75000"/>
                </a:schemeClr>
              </a:gs>
              <a:gs pos="49000">
                <a:schemeClr val="accent2">
                  <a:lumMod val="75000"/>
                </a:schemeClr>
              </a:gs>
              <a:gs pos="69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58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00" dirty="0">
                <a:solidFill>
                  <a:schemeClr val="bg1"/>
                </a:solidFill>
              </a:rPr>
              <a:t>Verspanende technieken </a:t>
            </a:r>
            <a:r>
              <a:rPr lang="nl-BE" sz="800" dirty="0">
                <a:solidFill>
                  <a:schemeClr val="bg1"/>
                </a:solidFill>
              </a:rPr>
              <a:t>(</a:t>
            </a:r>
            <a:r>
              <a:rPr lang="nl-BE" sz="700" dirty="0">
                <a:solidFill>
                  <a:schemeClr val="bg1"/>
                </a:solidFill>
              </a:rPr>
              <a:t>op-inspan )</a:t>
            </a:r>
          </a:p>
        </p:txBody>
      </p:sp>
      <p:sp>
        <p:nvSpPr>
          <p:cNvPr id="49" name="Zeshoek 48">
            <a:extLst>
              <a:ext uri="{FF2B5EF4-FFF2-40B4-BE49-F238E27FC236}">
                <a16:creationId xmlns:a16="http://schemas.microsoft.com/office/drawing/2014/main" id="{F491520D-CB91-489E-885E-960200C597ED}"/>
              </a:ext>
            </a:extLst>
          </p:cNvPr>
          <p:cNvSpPr/>
          <p:nvPr/>
        </p:nvSpPr>
        <p:spPr>
          <a:xfrm>
            <a:off x="3839009" y="25261"/>
            <a:ext cx="1097392" cy="818148"/>
          </a:xfrm>
          <a:prstGeom prst="hexagon">
            <a:avLst/>
          </a:prstGeom>
          <a:gradFill flip="none" rotWithShape="1">
            <a:gsLst>
              <a:gs pos="64000">
                <a:srgbClr val="00FFFF"/>
              </a:gs>
              <a:gs pos="78000">
                <a:schemeClr val="bg1">
                  <a:lumMod val="75000"/>
                </a:schemeClr>
              </a:gs>
              <a:gs pos="58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5840B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rgbClr val="FF0000"/>
                </a:solidFill>
              </a:rPr>
              <a:t>Leerdoelen Mechanica</a:t>
            </a:r>
          </a:p>
        </p:txBody>
      </p:sp>
      <p:sp>
        <p:nvSpPr>
          <p:cNvPr id="50" name="Zeshoek 49">
            <a:extLst>
              <a:ext uri="{FF2B5EF4-FFF2-40B4-BE49-F238E27FC236}">
                <a16:creationId xmlns:a16="http://schemas.microsoft.com/office/drawing/2014/main" id="{1C3982BF-DB3D-4C69-B258-3F0E083CA6A1}"/>
              </a:ext>
            </a:extLst>
          </p:cNvPr>
          <p:cNvSpPr/>
          <p:nvPr/>
        </p:nvSpPr>
        <p:spPr>
          <a:xfrm>
            <a:off x="5943288" y="3645305"/>
            <a:ext cx="1103891" cy="929640"/>
          </a:xfrm>
          <a:prstGeom prst="hexagon">
            <a:avLst/>
          </a:prstGeom>
          <a:gradFill flip="none" rotWithShape="1">
            <a:gsLst>
              <a:gs pos="61000">
                <a:srgbClr val="FFC000">
                  <a:alpha val="30000"/>
                </a:srgbClr>
              </a:gs>
              <a:gs pos="43000">
                <a:schemeClr val="accent5">
                  <a:lumMod val="75000"/>
                  <a:alpha val="30000"/>
                </a:schemeClr>
              </a:gs>
              <a:gs pos="71000">
                <a:srgbClr val="00FFFF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Vermogen en wrijving</a:t>
            </a:r>
          </a:p>
        </p:txBody>
      </p:sp>
      <p:sp>
        <p:nvSpPr>
          <p:cNvPr id="51" name="Zeshoek 50">
            <a:extLst>
              <a:ext uri="{FF2B5EF4-FFF2-40B4-BE49-F238E27FC236}">
                <a16:creationId xmlns:a16="http://schemas.microsoft.com/office/drawing/2014/main" id="{5009E0FE-6D51-41B6-BAC8-75C33605190D}"/>
              </a:ext>
            </a:extLst>
          </p:cNvPr>
          <p:cNvSpPr/>
          <p:nvPr/>
        </p:nvSpPr>
        <p:spPr>
          <a:xfrm>
            <a:off x="6332045" y="10925"/>
            <a:ext cx="1030706" cy="802104"/>
          </a:xfrm>
          <a:prstGeom prst="hexagon">
            <a:avLst/>
          </a:prstGeom>
          <a:gradFill flip="none" rotWithShape="1">
            <a:gsLst>
              <a:gs pos="55000">
                <a:srgbClr val="00FFFF">
                  <a:lumMod val="95000"/>
                </a:srgbClr>
              </a:gs>
              <a:gs pos="62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5840B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rgbClr val="FF0000"/>
                </a:solidFill>
              </a:rPr>
              <a:t>STEM doelen</a:t>
            </a:r>
          </a:p>
        </p:txBody>
      </p:sp>
      <p:sp>
        <p:nvSpPr>
          <p:cNvPr id="52" name="Zeshoek 51">
            <a:extLst>
              <a:ext uri="{FF2B5EF4-FFF2-40B4-BE49-F238E27FC236}">
                <a16:creationId xmlns:a16="http://schemas.microsoft.com/office/drawing/2014/main" id="{663AD2A4-591C-4294-AEEB-18FEC289BBCF}"/>
              </a:ext>
            </a:extLst>
          </p:cNvPr>
          <p:cNvSpPr/>
          <p:nvPr/>
        </p:nvSpPr>
        <p:spPr>
          <a:xfrm>
            <a:off x="5163333" y="1656957"/>
            <a:ext cx="1080000" cy="936000"/>
          </a:xfrm>
          <a:prstGeom prst="hexagon">
            <a:avLst/>
          </a:prstGeom>
          <a:gradFill flip="none" rotWithShape="1">
            <a:gsLst>
              <a:gs pos="68000">
                <a:schemeClr val="bg1">
                  <a:lumMod val="85000"/>
                </a:schemeClr>
              </a:gs>
              <a:gs pos="39000">
                <a:srgbClr val="FFC000"/>
              </a:gs>
              <a:gs pos="59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600" dirty="0">
                <a:solidFill>
                  <a:schemeClr val="accent5">
                    <a:lumMod val="75000"/>
                  </a:schemeClr>
                </a:solidFill>
              </a:rPr>
              <a:t>Montage en demontage</a:t>
            </a:r>
          </a:p>
        </p:txBody>
      </p:sp>
      <p:sp>
        <p:nvSpPr>
          <p:cNvPr id="53" name="Zeshoek 52">
            <a:extLst>
              <a:ext uri="{FF2B5EF4-FFF2-40B4-BE49-F238E27FC236}">
                <a16:creationId xmlns:a16="http://schemas.microsoft.com/office/drawing/2014/main" id="{6F0CE248-4EEF-4D4D-804E-DE5E0FE11D28}"/>
              </a:ext>
            </a:extLst>
          </p:cNvPr>
          <p:cNvSpPr/>
          <p:nvPr/>
        </p:nvSpPr>
        <p:spPr>
          <a:xfrm>
            <a:off x="8356196" y="2610616"/>
            <a:ext cx="807378" cy="736350"/>
          </a:xfrm>
          <a:prstGeom prst="hexagon">
            <a:avLst/>
          </a:prstGeom>
          <a:gradFill flip="none" rotWithShape="1">
            <a:gsLst>
              <a:gs pos="38000">
                <a:srgbClr val="A5840B">
                  <a:lumMod val="50000"/>
                  <a:lumOff val="50000"/>
                  <a:alpha val="30000"/>
                </a:srgbClr>
              </a:gs>
              <a:gs pos="58000">
                <a:schemeClr val="accent2">
                  <a:lumMod val="75000"/>
                </a:schemeClr>
              </a:gs>
              <a:gs pos="6700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 err="1">
                <a:solidFill>
                  <a:schemeClr val="bg1"/>
                </a:solidFill>
              </a:rPr>
              <a:t>Para-meters</a:t>
            </a:r>
            <a:r>
              <a:rPr lang="nl-BE" sz="800" dirty="0">
                <a:solidFill>
                  <a:schemeClr val="bg1"/>
                </a:solidFill>
              </a:rPr>
              <a:t>/ </a:t>
            </a:r>
            <a:r>
              <a:rPr lang="nl-BE" sz="800" dirty="0" err="1">
                <a:solidFill>
                  <a:schemeClr val="bg1"/>
                </a:solidFill>
              </a:rPr>
              <a:t>gereed-schap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54" name="Zeshoek 53">
            <a:extLst>
              <a:ext uri="{FF2B5EF4-FFF2-40B4-BE49-F238E27FC236}">
                <a16:creationId xmlns:a16="http://schemas.microsoft.com/office/drawing/2014/main" id="{B2F8C36A-E71B-4DE7-AD84-7A53384F76F0}"/>
              </a:ext>
            </a:extLst>
          </p:cNvPr>
          <p:cNvSpPr/>
          <p:nvPr/>
        </p:nvSpPr>
        <p:spPr>
          <a:xfrm>
            <a:off x="5115479" y="5674626"/>
            <a:ext cx="1085555" cy="929640"/>
          </a:xfrm>
          <a:prstGeom prst="hexagon">
            <a:avLst/>
          </a:prstGeom>
          <a:gradFill flip="none" rotWithShape="1">
            <a:gsLst>
              <a:gs pos="62000">
                <a:srgbClr val="FFC000"/>
              </a:gs>
              <a:gs pos="14000">
                <a:srgbClr val="A5840B"/>
              </a:gs>
              <a:gs pos="44000">
                <a:schemeClr val="accent2">
                  <a:lumMod val="75000"/>
                </a:schemeClr>
              </a:gs>
              <a:gs pos="7700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3D ontwerp</a:t>
            </a:r>
          </a:p>
        </p:txBody>
      </p:sp>
      <p:sp>
        <p:nvSpPr>
          <p:cNvPr id="55" name="Zeshoek 54">
            <a:extLst>
              <a:ext uri="{FF2B5EF4-FFF2-40B4-BE49-F238E27FC236}">
                <a16:creationId xmlns:a16="http://schemas.microsoft.com/office/drawing/2014/main" id="{47ADA06F-A1E5-47C4-8815-52C45D40D92C}"/>
              </a:ext>
            </a:extLst>
          </p:cNvPr>
          <p:cNvSpPr/>
          <p:nvPr/>
        </p:nvSpPr>
        <p:spPr>
          <a:xfrm>
            <a:off x="7633719" y="2254293"/>
            <a:ext cx="876770" cy="712645"/>
          </a:xfrm>
          <a:prstGeom prst="hexagon">
            <a:avLst/>
          </a:prstGeom>
          <a:gradFill flip="none" rotWithShape="1">
            <a:gsLst>
              <a:gs pos="42000">
                <a:srgbClr val="A5840B">
                  <a:lumMod val="50000"/>
                  <a:lumOff val="50000"/>
                  <a:alpha val="30000"/>
                </a:srgbClr>
              </a:gs>
              <a:gs pos="56000">
                <a:schemeClr val="accent2">
                  <a:lumMod val="75000"/>
                </a:schemeClr>
              </a:gs>
              <a:gs pos="68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chemeClr val="bg1"/>
                </a:solidFill>
              </a:rPr>
              <a:t>CAD/CAM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CNC </a:t>
            </a:r>
          </a:p>
        </p:txBody>
      </p:sp>
      <p:sp>
        <p:nvSpPr>
          <p:cNvPr id="56" name="Zeshoek 55">
            <a:extLst>
              <a:ext uri="{FF2B5EF4-FFF2-40B4-BE49-F238E27FC236}">
                <a16:creationId xmlns:a16="http://schemas.microsoft.com/office/drawing/2014/main" id="{A5C9CB20-8342-4C1E-A5BC-4E940ACBA474}"/>
              </a:ext>
            </a:extLst>
          </p:cNvPr>
          <p:cNvSpPr/>
          <p:nvPr/>
        </p:nvSpPr>
        <p:spPr>
          <a:xfrm>
            <a:off x="5961624" y="5233018"/>
            <a:ext cx="1085555" cy="861047"/>
          </a:xfrm>
          <a:prstGeom prst="hexagon">
            <a:avLst/>
          </a:prstGeom>
          <a:gradFill flip="none" rotWithShape="1">
            <a:gsLst>
              <a:gs pos="56000">
                <a:schemeClr val="accent2">
                  <a:lumMod val="75000"/>
                </a:schemeClr>
              </a:gs>
              <a:gs pos="40000">
                <a:srgbClr val="A5840B"/>
              </a:gs>
              <a:gs pos="68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 err="1">
                <a:solidFill>
                  <a:schemeClr val="bg1"/>
                </a:solidFill>
              </a:rPr>
              <a:t>Meet-technieken</a:t>
            </a:r>
            <a:r>
              <a:rPr lang="nl-BE" sz="800" dirty="0">
                <a:solidFill>
                  <a:schemeClr val="bg1"/>
                </a:solidFill>
              </a:rPr>
              <a:t>/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methode</a:t>
            </a:r>
          </a:p>
        </p:txBody>
      </p:sp>
      <p:sp>
        <p:nvSpPr>
          <p:cNvPr id="57" name="Zeshoek 56">
            <a:extLst>
              <a:ext uri="{FF2B5EF4-FFF2-40B4-BE49-F238E27FC236}">
                <a16:creationId xmlns:a16="http://schemas.microsoft.com/office/drawing/2014/main" id="{E726AB92-59B9-4205-A818-72789BE8A358}"/>
              </a:ext>
            </a:extLst>
          </p:cNvPr>
          <p:cNvSpPr/>
          <p:nvPr/>
        </p:nvSpPr>
        <p:spPr>
          <a:xfrm>
            <a:off x="5106669" y="4130964"/>
            <a:ext cx="1085555" cy="929640"/>
          </a:xfrm>
          <a:prstGeom prst="hexagon">
            <a:avLst/>
          </a:prstGeom>
          <a:gradFill flip="none" rotWithShape="1">
            <a:gsLst>
              <a:gs pos="61000">
                <a:srgbClr val="FFC000">
                  <a:alpha val="30000"/>
                </a:srgbClr>
              </a:gs>
              <a:gs pos="43000">
                <a:schemeClr val="accent5">
                  <a:lumMod val="75000"/>
                  <a:alpha val="30000"/>
                </a:schemeClr>
              </a:gs>
              <a:gs pos="71000">
                <a:srgbClr val="00FFFF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chemeClr val="bg1"/>
                </a:solidFill>
              </a:rPr>
              <a:t>Bewegings-leer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Rendement</a:t>
            </a:r>
          </a:p>
        </p:txBody>
      </p:sp>
      <p:cxnSp>
        <p:nvCxnSpPr>
          <p:cNvPr id="58" name="Rechte verbindingslijn met pijl 57">
            <a:extLst>
              <a:ext uri="{FF2B5EF4-FFF2-40B4-BE49-F238E27FC236}">
                <a16:creationId xmlns:a16="http://schemas.microsoft.com/office/drawing/2014/main" id="{3B3124C1-FF93-40A5-9D4A-5A346C316E9E}"/>
              </a:ext>
            </a:extLst>
          </p:cNvPr>
          <p:cNvCxnSpPr>
            <a:cxnSpLocks/>
          </p:cNvCxnSpPr>
          <p:nvPr/>
        </p:nvCxnSpPr>
        <p:spPr>
          <a:xfrm>
            <a:off x="5645703" y="5144059"/>
            <a:ext cx="0" cy="530567"/>
          </a:xfrm>
          <a:prstGeom prst="straightConnector1">
            <a:avLst/>
          </a:prstGeom>
          <a:ln w="25400">
            <a:gradFill>
              <a:gsLst>
                <a:gs pos="46000">
                  <a:schemeClr val="accent5">
                    <a:lumMod val="75000"/>
                  </a:schemeClr>
                </a:gs>
                <a:gs pos="70000">
                  <a:schemeClr val="accent2">
                    <a:lumMod val="75000"/>
                  </a:schemeClr>
                </a:gs>
              </a:gsLst>
              <a:lin ang="5400000" scaled="1"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hoek 58">
            <a:extLst>
              <a:ext uri="{FF2B5EF4-FFF2-40B4-BE49-F238E27FC236}">
                <a16:creationId xmlns:a16="http://schemas.microsoft.com/office/drawing/2014/main" id="{7FD4F5A8-D59C-4B43-886E-FF6923CDADD5}"/>
              </a:ext>
            </a:extLst>
          </p:cNvPr>
          <p:cNvSpPr/>
          <p:nvPr/>
        </p:nvSpPr>
        <p:spPr>
          <a:xfrm>
            <a:off x="4981070" y="1007558"/>
            <a:ext cx="1354371" cy="17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" dirty="0">
                <a:solidFill>
                  <a:schemeClr val="bg1"/>
                </a:solidFill>
              </a:rPr>
              <a:t>Mechanische realisatie</a:t>
            </a:r>
          </a:p>
        </p:txBody>
      </p:sp>
      <p:cxnSp>
        <p:nvCxnSpPr>
          <p:cNvPr id="60" name="Rechte verbindingslijn met pijl 59">
            <a:extLst>
              <a:ext uri="{FF2B5EF4-FFF2-40B4-BE49-F238E27FC236}">
                <a16:creationId xmlns:a16="http://schemas.microsoft.com/office/drawing/2014/main" id="{828838C2-54B2-4B05-8B11-2CB21F9DABEF}"/>
              </a:ext>
            </a:extLst>
          </p:cNvPr>
          <p:cNvCxnSpPr/>
          <p:nvPr/>
        </p:nvCxnSpPr>
        <p:spPr>
          <a:xfrm>
            <a:off x="7117907" y="2610616"/>
            <a:ext cx="506818" cy="2454"/>
          </a:xfrm>
          <a:prstGeom prst="straightConnector1">
            <a:avLst/>
          </a:prstGeom>
          <a:ln w="25400">
            <a:gradFill flip="none" rotWithShape="1">
              <a:gsLst>
                <a:gs pos="58000">
                  <a:schemeClr val="tx2">
                    <a:lumMod val="50000"/>
                    <a:lumOff val="50000"/>
                    <a:alpha val="30000"/>
                  </a:schemeClr>
                </a:gs>
                <a:gs pos="5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>
            <a:extLst>
              <a:ext uri="{FF2B5EF4-FFF2-40B4-BE49-F238E27FC236}">
                <a16:creationId xmlns:a16="http://schemas.microsoft.com/office/drawing/2014/main" id="{36E4EFA3-26DE-4AAF-A188-568B2FF3E4CA}"/>
              </a:ext>
            </a:extLst>
          </p:cNvPr>
          <p:cNvCxnSpPr>
            <a:cxnSpLocks/>
          </p:cNvCxnSpPr>
          <p:nvPr/>
        </p:nvCxnSpPr>
        <p:spPr>
          <a:xfrm>
            <a:off x="5640955" y="3248637"/>
            <a:ext cx="0" cy="87437"/>
          </a:xfrm>
          <a:prstGeom prst="straightConnector1">
            <a:avLst/>
          </a:prstGeom>
          <a:ln w="25400">
            <a:gradFill>
              <a:gsLst>
                <a:gs pos="46000">
                  <a:schemeClr val="accent5">
                    <a:lumMod val="75000"/>
                  </a:schemeClr>
                </a:gs>
                <a:gs pos="70000">
                  <a:schemeClr val="accent2">
                    <a:lumMod val="75000"/>
                  </a:schemeClr>
                </a:gs>
              </a:gsLst>
              <a:lin ang="5400000" scaled="1"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hoek 61">
            <a:extLst>
              <a:ext uri="{FF2B5EF4-FFF2-40B4-BE49-F238E27FC236}">
                <a16:creationId xmlns:a16="http://schemas.microsoft.com/office/drawing/2014/main" id="{2E3D8336-731A-4160-8A91-3F079C0E3AA9}"/>
              </a:ext>
            </a:extLst>
          </p:cNvPr>
          <p:cNvSpPr/>
          <p:nvPr/>
        </p:nvSpPr>
        <p:spPr>
          <a:xfrm>
            <a:off x="4945159" y="2844597"/>
            <a:ext cx="136099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/>
              <a:t>Context</a:t>
            </a:r>
          </a:p>
        </p:txBody>
      </p:sp>
      <p:sp>
        <p:nvSpPr>
          <p:cNvPr id="63" name="Rechthoek 62">
            <a:extLst>
              <a:ext uri="{FF2B5EF4-FFF2-40B4-BE49-F238E27FC236}">
                <a16:creationId xmlns:a16="http://schemas.microsoft.com/office/drawing/2014/main" id="{EBB3D991-D3FF-4643-8AA1-2038C3DA789B}"/>
              </a:ext>
            </a:extLst>
          </p:cNvPr>
          <p:cNvSpPr/>
          <p:nvPr/>
        </p:nvSpPr>
        <p:spPr>
          <a:xfrm>
            <a:off x="4936402" y="13826"/>
            <a:ext cx="1354371" cy="17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>
                <a:solidFill>
                  <a:srgbClr val="7030A0"/>
                </a:solidFill>
              </a:rPr>
              <a:t>MECHANICA</a:t>
            </a:r>
          </a:p>
        </p:txBody>
      </p:sp>
      <p:grpSp>
        <p:nvGrpSpPr>
          <p:cNvPr id="64" name="Groep 63">
            <a:extLst>
              <a:ext uri="{FF2B5EF4-FFF2-40B4-BE49-F238E27FC236}">
                <a16:creationId xmlns:a16="http://schemas.microsoft.com/office/drawing/2014/main" id="{E1492D8A-49B6-4AE2-833A-26D85B596611}"/>
              </a:ext>
            </a:extLst>
          </p:cNvPr>
          <p:cNvGrpSpPr/>
          <p:nvPr/>
        </p:nvGrpSpPr>
        <p:grpSpPr>
          <a:xfrm>
            <a:off x="4919049" y="411607"/>
            <a:ext cx="1395873" cy="583487"/>
            <a:chOff x="6244105" y="518722"/>
            <a:chExt cx="1395873" cy="683673"/>
          </a:xfrm>
        </p:grpSpPr>
        <p:cxnSp>
          <p:nvCxnSpPr>
            <p:cNvPr id="65" name="Rechte verbindingslijn met pijl 64">
              <a:extLst>
                <a:ext uri="{FF2B5EF4-FFF2-40B4-BE49-F238E27FC236}">
                  <a16:creationId xmlns:a16="http://schemas.microsoft.com/office/drawing/2014/main" id="{197AB07C-3A69-49D6-A1BD-C5D99743BB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1139" y="540848"/>
              <a:ext cx="0" cy="661547"/>
            </a:xfrm>
            <a:prstGeom prst="straightConnector1">
              <a:avLst/>
            </a:prstGeom>
            <a:ln w="25400">
              <a:gradFill flip="none" rotWithShape="1">
                <a:gsLst>
                  <a:gs pos="58000">
                    <a:schemeClr val="accent5">
                      <a:lumMod val="75000"/>
                    </a:schemeClr>
                  </a:gs>
                  <a:gs pos="50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met pijl 65">
              <a:extLst>
                <a:ext uri="{FF2B5EF4-FFF2-40B4-BE49-F238E27FC236}">
                  <a16:creationId xmlns:a16="http://schemas.microsoft.com/office/drawing/2014/main" id="{84A65DA9-D08C-49D9-9318-F8F0FAE94C5A}"/>
                </a:ext>
              </a:extLst>
            </p:cNvPr>
            <p:cNvCxnSpPr>
              <a:cxnSpLocks/>
            </p:cNvCxnSpPr>
            <p:nvPr/>
          </p:nvCxnSpPr>
          <p:spPr>
            <a:xfrm>
              <a:off x="6244105" y="518722"/>
              <a:ext cx="1395873" cy="457"/>
            </a:xfrm>
            <a:prstGeom prst="straightConnector1">
              <a:avLst/>
            </a:prstGeom>
            <a:ln w="25400">
              <a:gradFill flip="none" rotWithShape="1">
                <a:gsLst>
                  <a:gs pos="58000">
                    <a:schemeClr val="accent5">
                      <a:lumMod val="75000"/>
                    </a:schemeClr>
                  </a:gs>
                  <a:gs pos="50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Zeshoek 66">
            <a:extLst>
              <a:ext uri="{FF2B5EF4-FFF2-40B4-BE49-F238E27FC236}">
                <a16:creationId xmlns:a16="http://schemas.microsoft.com/office/drawing/2014/main" id="{38D3E27E-7FCE-4299-A67D-E43AFE0F58E6}"/>
              </a:ext>
            </a:extLst>
          </p:cNvPr>
          <p:cNvSpPr/>
          <p:nvPr/>
        </p:nvSpPr>
        <p:spPr>
          <a:xfrm>
            <a:off x="2277273" y="1664967"/>
            <a:ext cx="1097392" cy="889784"/>
          </a:xfrm>
          <a:prstGeom prst="hexagon">
            <a:avLst/>
          </a:prstGeom>
          <a:gradFill flip="none" rotWithShape="1">
            <a:gsLst>
              <a:gs pos="64000">
                <a:srgbClr val="00FFFF"/>
              </a:gs>
              <a:gs pos="78000">
                <a:schemeClr val="bg1">
                  <a:lumMod val="75000"/>
                </a:schemeClr>
              </a:gs>
              <a:gs pos="58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5840B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 err="1">
                <a:solidFill>
                  <a:srgbClr val="FF0000"/>
                </a:solidFill>
              </a:rPr>
              <a:t>Onder-steunende</a:t>
            </a:r>
            <a:endParaRPr lang="nl-BE" sz="800" dirty="0">
              <a:solidFill>
                <a:srgbClr val="FF0000"/>
              </a:solidFill>
            </a:endParaRPr>
          </a:p>
          <a:p>
            <a:pPr algn="ctr"/>
            <a:r>
              <a:rPr lang="nl-BE" sz="800" dirty="0">
                <a:solidFill>
                  <a:srgbClr val="FF0000"/>
                </a:solidFill>
              </a:rPr>
              <a:t>technieken</a:t>
            </a:r>
          </a:p>
        </p:txBody>
      </p: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F97AD9D6-0008-4B99-91CA-ED4646DCF907}"/>
              </a:ext>
            </a:extLst>
          </p:cNvPr>
          <p:cNvCxnSpPr/>
          <p:nvPr/>
        </p:nvCxnSpPr>
        <p:spPr>
          <a:xfrm>
            <a:off x="3381212" y="2109859"/>
            <a:ext cx="506818" cy="2454"/>
          </a:xfrm>
          <a:prstGeom prst="straightConnector1">
            <a:avLst/>
          </a:prstGeom>
          <a:ln w="25400">
            <a:gradFill flip="none" rotWithShape="1">
              <a:gsLst>
                <a:gs pos="58000">
                  <a:schemeClr val="tx2">
                    <a:lumMod val="75000"/>
                  </a:schemeClr>
                </a:gs>
                <a:gs pos="5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hthoek 85">
            <a:extLst>
              <a:ext uri="{FF2B5EF4-FFF2-40B4-BE49-F238E27FC236}">
                <a16:creationId xmlns:a16="http://schemas.microsoft.com/office/drawing/2014/main" id="{45786708-7214-49CF-B0DF-956E6663E1AC}"/>
              </a:ext>
            </a:extLst>
          </p:cNvPr>
          <p:cNvSpPr/>
          <p:nvPr/>
        </p:nvSpPr>
        <p:spPr>
          <a:xfrm>
            <a:off x="5000017" y="3398202"/>
            <a:ext cx="1354371" cy="17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" dirty="0">
                <a:solidFill>
                  <a:schemeClr val="bg1"/>
                </a:solidFill>
              </a:rPr>
              <a:t>Mechanica</a:t>
            </a:r>
          </a:p>
        </p:txBody>
      </p:sp>
    </p:spTree>
    <p:extLst>
      <p:ext uri="{BB962C8B-B14F-4D97-AF65-F5344CB8AC3E}">
        <p14:creationId xmlns:p14="http://schemas.microsoft.com/office/powerpoint/2010/main" val="2138788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652B9F1-AD92-4BD2-A661-DB207E0B4F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37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B5046CC8-D084-479C-A14C-895A71BEBBD9}"/>
              </a:ext>
            </a:extLst>
          </p:cNvPr>
          <p:cNvSpPr/>
          <p:nvPr/>
        </p:nvSpPr>
        <p:spPr>
          <a:xfrm>
            <a:off x="9163574" y="10925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honingraat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40" name="Zeshoek 39">
            <a:extLst>
              <a:ext uri="{FF2B5EF4-FFF2-40B4-BE49-F238E27FC236}">
                <a16:creationId xmlns:a16="http://schemas.microsoft.com/office/drawing/2014/main" id="{32DC5D2C-C48A-4212-851E-E0044722EE57}"/>
              </a:ext>
            </a:extLst>
          </p:cNvPr>
          <p:cNvSpPr/>
          <p:nvPr/>
        </p:nvSpPr>
        <p:spPr>
          <a:xfrm>
            <a:off x="3909061" y="3357011"/>
            <a:ext cx="3341256" cy="1787048"/>
          </a:xfrm>
          <a:prstGeom prst="hexagon">
            <a:avLst/>
          </a:prstGeom>
          <a:gradFill>
            <a:gsLst>
              <a:gs pos="86000">
                <a:srgbClr val="00B0F0"/>
              </a:gs>
              <a:gs pos="55000">
                <a:srgbClr val="FFC000"/>
              </a:gs>
              <a:gs pos="22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gradFill>
              <a:gsLst>
                <a:gs pos="0">
                  <a:srgbClr val="002060"/>
                </a:gs>
                <a:gs pos="55000">
                  <a:srgbClr val="FFFF0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Tijdelijke aanduiding voor dianummer 1">
            <a:extLst>
              <a:ext uri="{FF2B5EF4-FFF2-40B4-BE49-F238E27FC236}">
                <a16:creationId xmlns:a16="http://schemas.microsoft.com/office/drawing/2014/main" id="{46B76C6E-E880-4C42-9778-9FA1F611CDA7}"/>
              </a:ext>
            </a:extLst>
          </p:cNvPr>
          <p:cNvSpPr txBox="1">
            <a:spLocks/>
          </p:cNvSpPr>
          <p:nvPr/>
        </p:nvSpPr>
        <p:spPr>
          <a:xfrm>
            <a:off x="9442493" y="6429400"/>
            <a:ext cx="2749507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37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B1D4B4D0-19F6-4163-A7C7-77C4A8F2D31A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H</a:t>
            </a:r>
            <a:r>
              <a:rPr lang="nl-BE" b="1" cap="all" err="1">
                <a:solidFill>
                  <a:prstClr val="white"/>
                </a:solidFill>
                <a:latin typeface="Trebuchet MS" panose="020B0603020202020204" pitchFamily="34" charset="0"/>
              </a:rPr>
              <a:t>oningraat</a:t>
            </a:r>
            <a:r>
              <a:rPr lang="nl-BE" b="1" cap="all">
                <a:solidFill>
                  <a:prstClr val="white"/>
                </a:solidFill>
                <a:latin typeface="Trebuchet MS" panose="020B0603020202020204" pitchFamily="34" charset="0"/>
              </a:rPr>
              <a:t>  bouwstenen</a:t>
            </a:r>
          </a:p>
        </p:txBody>
      </p:sp>
      <p:sp>
        <p:nvSpPr>
          <p:cNvPr id="43" name="Zeshoek 42">
            <a:extLst>
              <a:ext uri="{FF2B5EF4-FFF2-40B4-BE49-F238E27FC236}">
                <a16:creationId xmlns:a16="http://schemas.microsoft.com/office/drawing/2014/main" id="{05EFE517-044B-420A-94B7-45750F2E299F}"/>
              </a:ext>
            </a:extLst>
          </p:cNvPr>
          <p:cNvSpPr/>
          <p:nvPr/>
        </p:nvSpPr>
        <p:spPr>
          <a:xfrm>
            <a:off x="3909062" y="999697"/>
            <a:ext cx="3536282" cy="2220324"/>
          </a:xfrm>
          <a:prstGeom prst="hexagon">
            <a:avLst/>
          </a:prstGeom>
          <a:gradFill>
            <a:gsLst>
              <a:gs pos="29000">
                <a:srgbClr val="B59F1B"/>
              </a:gs>
              <a:gs pos="69000">
                <a:schemeClr val="accent5">
                  <a:lumMod val="75000"/>
                </a:schemeClr>
              </a:gs>
              <a:gs pos="88000">
                <a:srgbClr val="FFC000"/>
              </a:gs>
            </a:gsLst>
            <a:lin ang="5400000" scaled="1"/>
          </a:gradFill>
          <a:ln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Zeshoek 44">
            <a:extLst>
              <a:ext uri="{FF2B5EF4-FFF2-40B4-BE49-F238E27FC236}">
                <a16:creationId xmlns:a16="http://schemas.microsoft.com/office/drawing/2014/main" id="{607E9714-FB2A-4C0D-BDBB-860C0C584EE7}"/>
              </a:ext>
            </a:extLst>
          </p:cNvPr>
          <p:cNvSpPr/>
          <p:nvPr/>
        </p:nvSpPr>
        <p:spPr>
          <a:xfrm>
            <a:off x="4297753" y="1156966"/>
            <a:ext cx="1080000" cy="936000"/>
          </a:xfrm>
          <a:prstGeom prst="hexagon">
            <a:avLst/>
          </a:prstGeom>
          <a:gradFill flip="none" rotWithShape="1">
            <a:gsLst>
              <a:gs pos="47000">
                <a:srgbClr val="FFC000"/>
              </a:gs>
              <a:gs pos="54000">
                <a:srgbClr val="81C624"/>
              </a:gs>
              <a:gs pos="69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1C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>
                <a:solidFill>
                  <a:schemeClr val="accent5">
                    <a:lumMod val="75000"/>
                  </a:schemeClr>
                </a:solidFill>
              </a:rPr>
              <a:t>Koetswerk</a:t>
            </a:r>
          </a:p>
        </p:txBody>
      </p:sp>
      <p:sp>
        <p:nvSpPr>
          <p:cNvPr id="46" name="Zeshoek 45">
            <a:extLst>
              <a:ext uri="{FF2B5EF4-FFF2-40B4-BE49-F238E27FC236}">
                <a16:creationId xmlns:a16="http://schemas.microsoft.com/office/drawing/2014/main" id="{EE894720-E3C7-42E5-9E72-67B35723B758}"/>
              </a:ext>
            </a:extLst>
          </p:cNvPr>
          <p:cNvSpPr/>
          <p:nvPr/>
        </p:nvSpPr>
        <p:spPr>
          <a:xfrm>
            <a:off x="4288666" y="2142616"/>
            <a:ext cx="1080000" cy="936000"/>
          </a:xfrm>
          <a:prstGeom prst="hexagon">
            <a:avLst/>
          </a:prstGeom>
          <a:gradFill flip="none" rotWithShape="1">
            <a:gsLst>
              <a:gs pos="34000">
                <a:schemeClr val="tx2">
                  <a:lumMod val="72000"/>
                </a:schemeClr>
              </a:gs>
              <a:gs pos="47000">
                <a:srgbClr val="FFC000"/>
              </a:gs>
              <a:gs pos="67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chemeClr val="bg1"/>
                </a:solidFill>
              </a:rPr>
              <a:t>Lassen</a:t>
            </a:r>
          </a:p>
        </p:txBody>
      </p:sp>
      <p:sp>
        <p:nvSpPr>
          <p:cNvPr id="47" name="Zeshoek 46">
            <a:extLst>
              <a:ext uri="{FF2B5EF4-FFF2-40B4-BE49-F238E27FC236}">
                <a16:creationId xmlns:a16="http://schemas.microsoft.com/office/drawing/2014/main" id="{11DBB3E7-75A9-476C-9971-F9325AD86835}"/>
              </a:ext>
            </a:extLst>
          </p:cNvPr>
          <p:cNvSpPr/>
          <p:nvPr/>
        </p:nvSpPr>
        <p:spPr>
          <a:xfrm>
            <a:off x="6028913" y="1185138"/>
            <a:ext cx="1080000" cy="936000"/>
          </a:xfrm>
          <a:prstGeom prst="hexagon">
            <a:avLst/>
          </a:prstGeom>
          <a:gradFill flip="none" rotWithShape="1">
            <a:gsLst>
              <a:gs pos="52000">
                <a:srgbClr val="FFC000"/>
              </a:gs>
              <a:gs pos="41000">
                <a:srgbClr val="FFC000"/>
              </a:gs>
              <a:gs pos="68000">
                <a:schemeClr val="bg1">
                  <a:lumMod val="85000"/>
                </a:schemeClr>
              </a:gs>
              <a:gs pos="27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600">
                <a:solidFill>
                  <a:schemeClr val="bg1"/>
                </a:solidFill>
              </a:rPr>
              <a:t>Niet-verspanende technieken</a:t>
            </a:r>
          </a:p>
        </p:txBody>
      </p:sp>
      <p:sp>
        <p:nvSpPr>
          <p:cNvPr id="48" name="Zeshoek 47">
            <a:extLst>
              <a:ext uri="{FF2B5EF4-FFF2-40B4-BE49-F238E27FC236}">
                <a16:creationId xmlns:a16="http://schemas.microsoft.com/office/drawing/2014/main" id="{3A12BBDB-2B37-497D-AC8E-E7631A86113B}"/>
              </a:ext>
            </a:extLst>
          </p:cNvPr>
          <p:cNvSpPr/>
          <p:nvPr/>
        </p:nvSpPr>
        <p:spPr>
          <a:xfrm>
            <a:off x="6028913" y="2125741"/>
            <a:ext cx="1080000" cy="938942"/>
          </a:xfrm>
          <a:prstGeom prst="hexagon">
            <a:avLst/>
          </a:prstGeom>
          <a:gradFill flip="none" rotWithShape="1">
            <a:gsLst>
              <a:gs pos="37000">
                <a:srgbClr val="A5840B"/>
              </a:gs>
              <a:gs pos="59000">
                <a:schemeClr val="accent2">
                  <a:lumMod val="75000"/>
                </a:schemeClr>
              </a:gs>
              <a:gs pos="49000">
                <a:schemeClr val="accent2">
                  <a:lumMod val="75000"/>
                </a:schemeClr>
              </a:gs>
              <a:gs pos="69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58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00" dirty="0">
                <a:solidFill>
                  <a:schemeClr val="bg1"/>
                </a:solidFill>
              </a:rPr>
              <a:t>Verspanende technieken </a:t>
            </a:r>
            <a:r>
              <a:rPr lang="nl-BE" sz="800" dirty="0">
                <a:solidFill>
                  <a:schemeClr val="bg1"/>
                </a:solidFill>
              </a:rPr>
              <a:t>(</a:t>
            </a:r>
            <a:r>
              <a:rPr lang="nl-BE" sz="700" dirty="0">
                <a:solidFill>
                  <a:schemeClr val="bg1"/>
                </a:solidFill>
              </a:rPr>
              <a:t>op-inspan )</a:t>
            </a:r>
          </a:p>
        </p:txBody>
      </p:sp>
      <p:sp>
        <p:nvSpPr>
          <p:cNvPr id="49" name="Zeshoek 48">
            <a:extLst>
              <a:ext uri="{FF2B5EF4-FFF2-40B4-BE49-F238E27FC236}">
                <a16:creationId xmlns:a16="http://schemas.microsoft.com/office/drawing/2014/main" id="{F491520D-CB91-489E-885E-960200C597ED}"/>
              </a:ext>
            </a:extLst>
          </p:cNvPr>
          <p:cNvSpPr/>
          <p:nvPr/>
        </p:nvSpPr>
        <p:spPr>
          <a:xfrm>
            <a:off x="3839009" y="25261"/>
            <a:ext cx="1097392" cy="818148"/>
          </a:xfrm>
          <a:prstGeom prst="hexagon">
            <a:avLst/>
          </a:prstGeom>
          <a:gradFill flip="none" rotWithShape="1">
            <a:gsLst>
              <a:gs pos="64000">
                <a:srgbClr val="00FFFF"/>
              </a:gs>
              <a:gs pos="78000">
                <a:schemeClr val="bg1">
                  <a:lumMod val="75000"/>
                </a:schemeClr>
              </a:gs>
              <a:gs pos="58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5840B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rgbClr val="FF0000"/>
                </a:solidFill>
              </a:rPr>
              <a:t>Leerdoelen Mechanica</a:t>
            </a:r>
          </a:p>
        </p:txBody>
      </p:sp>
      <p:sp>
        <p:nvSpPr>
          <p:cNvPr id="51" name="Zeshoek 50">
            <a:extLst>
              <a:ext uri="{FF2B5EF4-FFF2-40B4-BE49-F238E27FC236}">
                <a16:creationId xmlns:a16="http://schemas.microsoft.com/office/drawing/2014/main" id="{5009E0FE-6D51-41B6-BAC8-75C33605190D}"/>
              </a:ext>
            </a:extLst>
          </p:cNvPr>
          <p:cNvSpPr/>
          <p:nvPr/>
        </p:nvSpPr>
        <p:spPr>
          <a:xfrm>
            <a:off x="6332045" y="10925"/>
            <a:ext cx="1030706" cy="802104"/>
          </a:xfrm>
          <a:prstGeom prst="hexagon">
            <a:avLst/>
          </a:prstGeom>
          <a:gradFill flip="none" rotWithShape="1">
            <a:gsLst>
              <a:gs pos="55000">
                <a:srgbClr val="00FFFF">
                  <a:lumMod val="95000"/>
                </a:srgbClr>
              </a:gs>
              <a:gs pos="62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5840B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>
                <a:solidFill>
                  <a:srgbClr val="FF0000"/>
                </a:solidFill>
              </a:rPr>
              <a:t>STEM doelen</a:t>
            </a:r>
          </a:p>
        </p:txBody>
      </p:sp>
      <p:sp>
        <p:nvSpPr>
          <p:cNvPr id="52" name="Zeshoek 51">
            <a:extLst>
              <a:ext uri="{FF2B5EF4-FFF2-40B4-BE49-F238E27FC236}">
                <a16:creationId xmlns:a16="http://schemas.microsoft.com/office/drawing/2014/main" id="{663AD2A4-591C-4294-AEEB-18FEC289BBCF}"/>
              </a:ext>
            </a:extLst>
          </p:cNvPr>
          <p:cNvSpPr/>
          <p:nvPr/>
        </p:nvSpPr>
        <p:spPr>
          <a:xfrm>
            <a:off x="5163333" y="1656957"/>
            <a:ext cx="1080000" cy="936000"/>
          </a:xfrm>
          <a:prstGeom prst="hexagon">
            <a:avLst/>
          </a:prstGeom>
          <a:gradFill flip="none" rotWithShape="1">
            <a:gsLst>
              <a:gs pos="68000">
                <a:schemeClr val="bg1">
                  <a:lumMod val="85000"/>
                </a:schemeClr>
              </a:gs>
              <a:gs pos="39000">
                <a:srgbClr val="FFC000"/>
              </a:gs>
              <a:gs pos="59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600" dirty="0">
                <a:solidFill>
                  <a:schemeClr val="accent5">
                    <a:lumMod val="75000"/>
                  </a:schemeClr>
                </a:solidFill>
              </a:rPr>
              <a:t>Montage en demontage</a:t>
            </a:r>
          </a:p>
        </p:txBody>
      </p:sp>
      <p:sp>
        <p:nvSpPr>
          <p:cNvPr id="54" name="Zeshoek 53">
            <a:extLst>
              <a:ext uri="{FF2B5EF4-FFF2-40B4-BE49-F238E27FC236}">
                <a16:creationId xmlns:a16="http://schemas.microsoft.com/office/drawing/2014/main" id="{B2F8C36A-E71B-4DE7-AD84-7A53384F76F0}"/>
              </a:ext>
            </a:extLst>
          </p:cNvPr>
          <p:cNvSpPr/>
          <p:nvPr/>
        </p:nvSpPr>
        <p:spPr>
          <a:xfrm>
            <a:off x="5115479" y="5674626"/>
            <a:ext cx="1085555" cy="929640"/>
          </a:xfrm>
          <a:prstGeom prst="hexagon">
            <a:avLst/>
          </a:prstGeom>
          <a:gradFill flip="none" rotWithShape="1">
            <a:gsLst>
              <a:gs pos="62000">
                <a:srgbClr val="FFC000"/>
              </a:gs>
              <a:gs pos="14000">
                <a:srgbClr val="A5840B"/>
              </a:gs>
              <a:gs pos="44000">
                <a:schemeClr val="accent2">
                  <a:lumMod val="75000"/>
                </a:schemeClr>
              </a:gs>
              <a:gs pos="7700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3D ontwerp</a:t>
            </a:r>
          </a:p>
        </p:txBody>
      </p:sp>
      <p:sp>
        <p:nvSpPr>
          <p:cNvPr id="56" name="Zeshoek 55">
            <a:extLst>
              <a:ext uri="{FF2B5EF4-FFF2-40B4-BE49-F238E27FC236}">
                <a16:creationId xmlns:a16="http://schemas.microsoft.com/office/drawing/2014/main" id="{A5C9CB20-8342-4C1E-A5BC-4E940ACBA474}"/>
              </a:ext>
            </a:extLst>
          </p:cNvPr>
          <p:cNvSpPr/>
          <p:nvPr/>
        </p:nvSpPr>
        <p:spPr>
          <a:xfrm>
            <a:off x="5961624" y="5233018"/>
            <a:ext cx="1085555" cy="861047"/>
          </a:xfrm>
          <a:prstGeom prst="hexagon">
            <a:avLst/>
          </a:prstGeom>
          <a:gradFill flip="none" rotWithShape="1">
            <a:gsLst>
              <a:gs pos="56000">
                <a:schemeClr val="accent2">
                  <a:lumMod val="75000"/>
                </a:schemeClr>
              </a:gs>
              <a:gs pos="40000">
                <a:srgbClr val="A5840B"/>
              </a:gs>
              <a:gs pos="68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 err="1">
                <a:solidFill>
                  <a:schemeClr val="bg1"/>
                </a:solidFill>
              </a:rPr>
              <a:t>Meet-technieken</a:t>
            </a:r>
            <a:r>
              <a:rPr lang="nl-BE" sz="800" dirty="0">
                <a:solidFill>
                  <a:schemeClr val="bg1"/>
                </a:solidFill>
              </a:rPr>
              <a:t>/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methode</a:t>
            </a:r>
          </a:p>
        </p:txBody>
      </p:sp>
      <p:cxnSp>
        <p:nvCxnSpPr>
          <p:cNvPr id="58" name="Rechte verbindingslijn met pijl 57">
            <a:extLst>
              <a:ext uri="{FF2B5EF4-FFF2-40B4-BE49-F238E27FC236}">
                <a16:creationId xmlns:a16="http://schemas.microsoft.com/office/drawing/2014/main" id="{3B3124C1-FF93-40A5-9D4A-5A346C316E9E}"/>
              </a:ext>
            </a:extLst>
          </p:cNvPr>
          <p:cNvCxnSpPr>
            <a:cxnSpLocks/>
          </p:cNvCxnSpPr>
          <p:nvPr/>
        </p:nvCxnSpPr>
        <p:spPr>
          <a:xfrm>
            <a:off x="5645703" y="5144059"/>
            <a:ext cx="0" cy="530567"/>
          </a:xfrm>
          <a:prstGeom prst="straightConnector1">
            <a:avLst/>
          </a:prstGeom>
          <a:ln w="25400">
            <a:gradFill>
              <a:gsLst>
                <a:gs pos="46000">
                  <a:schemeClr val="accent5">
                    <a:lumMod val="75000"/>
                  </a:schemeClr>
                </a:gs>
                <a:gs pos="70000">
                  <a:schemeClr val="accent2">
                    <a:lumMod val="75000"/>
                  </a:schemeClr>
                </a:gs>
              </a:gsLst>
              <a:lin ang="5400000" scaled="1"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hoek 58">
            <a:extLst>
              <a:ext uri="{FF2B5EF4-FFF2-40B4-BE49-F238E27FC236}">
                <a16:creationId xmlns:a16="http://schemas.microsoft.com/office/drawing/2014/main" id="{7FD4F5A8-D59C-4B43-886E-FF6923CDADD5}"/>
              </a:ext>
            </a:extLst>
          </p:cNvPr>
          <p:cNvSpPr/>
          <p:nvPr/>
        </p:nvSpPr>
        <p:spPr>
          <a:xfrm>
            <a:off x="4981070" y="1007558"/>
            <a:ext cx="1354371" cy="17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" dirty="0">
                <a:solidFill>
                  <a:schemeClr val="bg1"/>
                </a:solidFill>
              </a:rPr>
              <a:t>Mechanische realisatie</a:t>
            </a:r>
          </a:p>
        </p:txBody>
      </p:sp>
      <p:cxnSp>
        <p:nvCxnSpPr>
          <p:cNvPr id="61" name="Rechte verbindingslijn met pijl 60">
            <a:extLst>
              <a:ext uri="{FF2B5EF4-FFF2-40B4-BE49-F238E27FC236}">
                <a16:creationId xmlns:a16="http://schemas.microsoft.com/office/drawing/2014/main" id="{36E4EFA3-26DE-4AAF-A188-568B2FF3E4CA}"/>
              </a:ext>
            </a:extLst>
          </p:cNvPr>
          <p:cNvCxnSpPr>
            <a:cxnSpLocks/>
          </p:cNvCxnSpPr>
          <p:nvPr/>
        </p:nvCxnSpPr>
        <p:spPr>
          <a:xfrm>
            <a:off x="5640955" y="3248637"/>
            <a:ext cx="0" cy="87437"/>
          </a:xfrm>
          <a:prstGeom prst="straightConnector1">
            <a:avLst/>
          </a:prstGeom>
          <a:ln w="25400">
            <a:gradFill>
              <a:gsLst>
                <a:gs pos="46000">
                  <a:schemeClr val="accent5">
                    <a:lumMod val="75000"/>
                  </a:schemeClr>
                </a:gs>
                <a:gs pos="70000">
                  <a:schemeClr val="accent2">
                    <a:lumMod val="75000"/>
                  </a:schemeClr>
                </a:gs>
              </a:gsLst>
              <a:lin ang="5400000" scaled="1"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hoek 61">
            <a:extLst>
              <a:ext uri="{FF2B5EF4-FFF2-40B4-BE49-F238E27FC236}">
                <a16:creationId xmlns:a16="http://schemas.microsoft.com/office/drawing/2014/main" id="{2E3D8336-731A-4160-8A91-3F079C0E3AA9}"/>
              </a:ext>
            </a:extLst>
          </p:cNvPr>
          <p:cNvSpPr/>
          <p:nvPr/>
        </p:nvSpPr>
        <p:spPr>
          <a:xfrm>
            <a:off x="4945159" y="2844597"/>
            <a:ext cx="136099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/>
              <a:t>Context</a:t>
            </a:r>
          </a:p>
        </p:txBody>
      </p:sp>
      <p:sp>
        <p:nvSpPr>
          <p:cNvPr id="63" name="Rechthoek 62">
            <a:extLst>
              <a:ext uri="{FF2B5EF4-FFF2-40B4-BE49-F238E27FC236}">
                <a16:creationId xmlns:a16="http://schemas.microsoft.com/office/drawing/2014/main" id="{EBB3D991-D3FF-4643-8AA1-2038C3DA789B}"/>
              </a:ext>
            </a:extLst>
          </p:cNvPr>
          <p:cNvSpPr/>
          <p:nvPr/>
        </p:nvSpPr>
        <p:spPr>
          <a:xfrm>
            <a:off x="4936402" y="13826"/>
            <a:ext cx="1354371" cy="17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>
                <a:solidFill>
                  <a:srgbClr val="7030A0"/>
                </a:solidFill>
              </a:rPr>
              <a:t>MECHANICA</a:t>
            </a:r>
          </a:p>
        </p:txBody>
      </p:sp>
      <p:grpSp>
        <p:nvGrpSpPr>
          <p:cNvPr id="64" name="Groep 63">
            <a:extLst>
              <a:ext uri="{FF2B5EF4-FFF2-40B4-BE49-F238E27FC236}">
                <a16:creationId xmlns:a16="http://schemas.microsoft.com/office/drawing/2014/main" id="{E1492D8A-49B6-4AE2-833A-26D85B596611}"/>
              </a:ext>
            </a:extLst>
          </p:cNvPr>
          <p:cNvGrpSpPr/>
          <p:nvPr/>
        </p:nvGrpSpPr>
        <p:grpSpPr>
          <a:xfrm>
            <a:off x="4919049" y="411607"/>
            <a:ext cx="1395873" cy="583487"/>
            <a:chOff x="6244105" y="518722"/>
            <a:chExt cx="1395873" cy="683673"/>
          </a:xfrm>
        </p:grpSpPr>
        <p:cxnSp>
          <p:nvCxnSpPr>
            <p:cNvPr id="65" name="Rechte verbindingslijn met pijl 64">
              <a:extLst>
                <a:ext uri="{FF2B5EF4-FFF2-40B4-BE49-F238E27FC236}">
                  <a16:creationId xmlns:a16="http://schemas.microsoft.com/office/drawing/2014/main" id="{197AB07C-3A69-49D6-A1BD-C5D99743BB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1139" y="540848"/>
              <a:ext cx="0" cy="661547"/>
            </a:xfrm>
            <a:prstGeom prst="straightConnector1">
              <a:avLst/>
            </a:prstGeom>
            <a:ln w="25400">
              <a:gradFill flip="none" rotWithShape="1">
                <a:gsLst>
                  <a:gs pos="58000">
                    <a:schemeClr val="accent5">
                      <a:lumMod val="75000"/>
                    </a:schemeClr>
                  </a:gs>
                  <a:gs pos="50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met pijl 65">
              <a:extLst>
                <a:ext uri="{FF2B5EF4-FFF2-40B4-BE49-F238E27FC236}">
                  <a16:creationId xmlns:a16="http://schemas.microsoft.com/office/drawing/2014/main" id="{84A65DA9-D08C-49D9-9318-F8F0FAE94C5A}"/>
                </a:ext>
              </a:extLst>
            </p:cNvPr>
            <p:cNvCxnSpPr>
              <a:cxnSpLocks/>
            </p:cNvCxnSpPr>
            <p:nvPr/>
          </p:nvCxnSpPr>
          <p:spPr>
            <a:xfrm>
              <a:off x="6244105" y="518722"/>
              <a:ext cx="1395873" cy="457"/>
            </a:xfrm>
            <a:prstGeom prst="straightConnector1">
              <a:avLst/>
            </a:prstGeom>
            <a:ln w="25400">
              <a:gradFill flip="none" rotWithShape="1">
                <a:gsLst>
                  <a:gs pos="58000">
                    <a:schemeClr val="accent5">
                      <a:lumMod val="75000"/>
                    </a:schemeClr>
                  </a:gs>
                  <a:gs pos="50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Zeshoek 66">
            <a:extLst>
              <a:ext uri="{FF2B5EF4-FFF2-40B4-BE49-F238E27FC236}">
                <a16:creationId xmlns:a16="http://schemas.microsoft.com/office/drawing/2014/main" id="{38D3E27E-7FCE-4299-A67D-E43AFE0F58E6}"/>
              </a:ext>
            </a:extLst>
          </p:cNvPr>
          <p:cNvSpPr/>
          <p:nvPr/>
        </p:nvSpPr>
        <p:spPr>
          <a:xfrm>
            <a:off x="2277273" y="1664967"/>
            <a:ext cx="1097392" cy="889784"/>
          </a:xfrm>
          <a:prstGeom prst="hexagon">
            <a:avLst/>
          </a:prstGeom>
          <a:gradFill flip="none" rotWithShape="1">
            <a:gsLst>
              <a:gs pos="64000">
                <a:srgbClr val="00FFFF"/>
              </a:gs>
              <a:gs pos="78000">
                <a:schemeClr val="bg1">
                  <a:lumMod val="75000"/>
                </a:schemeClr>
              </a:gs>
              <a:gs pos="58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5840B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 err="1">
                <a:solidFill>
                  <a:srgbClr val="FF0000"/>
                </a:solidFill>
              </a:rPr>
              <a:t>Onder-steunende</a:t>
            </a:r>
            <a:endParaRPr lang="nl-BE" sz="800" dirty="0">
              <a:solidFill>
                <a:srgbClr val="FF0000"/>
              </a:solidFill>
            </a:endParaRPr>
          </a:p>
          <a:p>
            <a:pPr algn="ctr"/>
            <a:r>
              <a:rPr lang="nl-BE" sz="800" dirty="0">
                <a:solidFill>
                  <a:srgbClr val="FF0000"/>
                </a:solidFill>
              </a:rPr>
              <a:t>technieken</a:t>
            </a:r>
          </a:p>
        </p:txBody>
      </p: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F97AD9D6-0008-4B99-91CA-ED4646DCF907}"/>
              </a:ext>
            </a:extLst>
          </p:cNvPr>
          <p:cNvCxnSpPr/>
          <p:nvPr/>
        </p:nvCxnSpPr>
        <p:spPr>
          <a:xfrm>
            <a:off x="3381212" y="2109859"/>
            <a:ext cx="506818" cy="2454"/>
          </a:xfrm>
          <a:prstGeom prst="straightConnector1">
            <a:avLst/>
          </a:prstGeom>
          <a:ln w="25400">
            <a:gradFill flip="none" rotWithShape="1">
              <a:gsLst>
                <a:gs pos="58000">
                  <a:schemeClr val="tx2">
                    <a:lumMod val="75000"/>
                  </a:schemeClr>
                </a:gs>
                <a:gs pos="5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hthoek 85">
            <a:extLst>
              <a:ext uri="{FF2B5EF4-FFF2-40B4-BE49-F238E27FC236}">
                <a16:creationId xmlns:a16="http://schemas.microsoft.com/office/drawing/2014/main" id="{45786708-7214-49CF-B0DF-956E6663E1AC}"/>
              </a:ext>
            </a:extLst>
          </p:cNvPr>
          <p:cNvSpPr/>
          <p:nvPr/>
        </p:nvSpPr>
        <p:spPr>
          <a:xfrm>
            <a:off x="5000017" y="3398202"/>
            <a:ext cx="1354371" cy="17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" dirty="0">
                <a:solidFill>
                  <a:schemeClr val="bg1"/>
                </a:solidFill>
              </a:rPr>
              <a:t>Mechanica</a:t>
            </a:r>
          </a:p>
        </p:txBody>
      </p:sp>
    </p:spTree>
    <p:extLst>
      <p:ext uri="{BB962C8B-B14F-4D97-AF65-F5344CB8AC3E}">
        <p14:creationId xmlns:p14="http://schemas.microsoft.com/office/powerpoint/2010/main" val="3308749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EDAF64-0B68-464B-A871-ADB00083E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/>
              <a:pPr/>
              <a:t>38</a:t>
            </a:fld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4A68B72-598D-4F5B-AADB-BCEB4A66BE83}"/>
              </a:ext>
            </a:extLst>
          </p:cNvPr>
          <p:cNvSpPr txBox="1"/>
          <p:nvPr/>
        </p:nvSpPr>
        <p:spPr>
          <a:xfrm rot="19184412">
            <a:off x="3176320" y="2613393"/>
            <a:ext cx="58393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>
                <a:solidFill>
                  <a:srgbClr val="A1279E"/>
                </a:solidFill>
              </a:rPr>
              <a:t>andere</a:t>
            </a:r>
          </a:p>
          <a:p>
            <a:pPr algn="ctr"/>
            <a:r>
              <a:rPr lang="nl-NL" sz="7200" b="1">
                <a:solidFill>
                  <a:srgbClr val="A1279E"/>
                </a:solidFill>
              </a:rPr>
              <a:t>voorbeelden</a:t>
            </a:r>
            <a:endParaRPr lang="nl-BE" sz="6000" b="1">
              <a:solidFill>
                <a:srgbClr val="A127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58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luit Omhoog Van De CNC Draaibank Het Draaien Machine Stock Afbeelding -  Afbeelding bestaande uit boring, sluit: 109186125">
            <a:extLst>
              <a:ext uri="{FF2B5EF4-FFF2-40B4-BE49-F238E27FC236}">
                <a16:creationId xmlns:a16="http://schemas.microsoft.com/office/drawing/2014/main" id="{F5193CEE-AB64-41B3-BDAF-6DA44D126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0"/>
          <a:stretch/>
        </p:blipFill>
        <p:spPr bwMode="auto">
          <a:xfrm>
            <a:off x="846333" y="3958893"/>
            <a:ext cx="3371850" cy="192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3A311A6-3BB8-48A9-8C64-3C2F0C4BA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988" y="1849521"/>
            <a:ext cx="6693823" cy="49626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5D88730-5D42-4094-9B64-08FCF094E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988" y="2426575"/>
            <a:ext cx="5562798" cy="31160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52AEBA8-678E-4E7E-A35D-BB629797D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988" y="5352420"/>
            <a:ext cx="6153744" cy="46164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BCC7A51-ACE0-450F-8007-80D0A274E6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018" y="4743741"/>
            <a:ext cx="5955194" cy="47318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7FA696A-667C-4C83-BB45-F3BEE35C40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989" y="4317109"/>
            <a:ext cx="5020367" cy="288527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AFCCA1C4-E373-49C6-B60E-AC76E0017B9E}"/>
              </a:ext>
            </a:extLst>
          </p:cNvPr>
          <p:cNvSpPr/>
          <p:nvPr/>
        </p:nvSpPr>
        <p:spPr>
          <a:xfrm>
            <a:off x="9167021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voorbeelden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Zeshoek 17">
            <a:extLst>
              <a:ext uri="{FF2B5EF4-FFF2-40B4-BE49-F238E27FC236}">
                <a16:creationId xmlns:a16="http://schemas.microsoft.com/office/drawing/2014/main" id="{9DE38F26-83BD-40EE-8AA2-8FB9DF8C402C}"/>
              </a:ext>
            </a:extLst>
          </p:cNvPr>
          <p:cNvSpPr/>
          <p:nvPr/>
        </p:nvSpPr>
        <p:spPr>
          <a:xfrm>
            <a:off x="4681906" y="3038448"/>
            <a:ext cx="1026098" cy="893040"/>
          </a:xfrm>
          <a:prstGeom prst="hexagon">
            <a:avLst/>
          </a:prstGeom>
          <a:gradFill flip="none" rotWithShape="1">
            <a:gsLst>
              <a:gs pos="37000">
                <a:srgbClr val="A5840B"/>
              </a:gs>
              <a:gs pos="59000">
                <a:schemeClr val="accent2">
                  <a:lumMod val="75000"/>
                </a:schemeClr>
              </a:gs>
              <a:gs pos="49000">
                <a:schemeClr val="accent2">
                  <a:lumMod val="75000"/>
                </a:schemeClr>
              </a:gs>
              <a:gs pos="69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58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00" dirty="0">
                <a:solidFill>
                  <a:schemeClr val="bg1"/>
                </a:solidFill>
              </a:rPr>
              <a:t>Verspanende technieken </a:t>
            </a:r>
            <a:r>
              <a:rPr lang="nl-BE" sz="800" dirty="0">
                <a:solidFill>
                  <a:schemeClr val="bg1"/>
                </a:solidFill>
              </a:rPr>
              <a:t>(</a:t>
            </a:r>
            <a:r>
              <a:rPr lang="nl-BE" sz="700" dirty="0">
                <a:solidFill>
                  <a:schemeClr val="bg1"/>
                </a:solidFill>
              </a:rPr>
              <a:t>op-inspan )</a:t>
            </a:r>
          </a:p>
        </p:txBody>
      </p:sp>
      <p:pic>
        <p:nvPicPr>
          <p:cNvPr id="4098" name="Picture 2" descr="aangeboden door 3dhubs.com] Wanneer is het beter om te 3D printen in plaats  van te CNC frezen?">
            <a:extLst>
              <a:ext uri="{FF2B5EF4-FFF2-40B4-BE49-F238E27FC236}">
                <a16:creationId xmlns:a16="http://schemas.microsoft.com/office/drawing/2014/main" id="{607A8F87-4552-4D26-B4CC-3180B46ED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33" y="1901922"/>
            <a:ext cx="2821870" cy="165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eshoek 16">
            <a:extLst>
              <a:ext uri="{FF2B5EF4-FFF2-40B4-BE49-F238E27FC236}">
                <a16:creationId xmlns:a16="http://schemas.microsoft.com/office/drawing/2014/main" id="{36B45FC8-9567-448D-AE37-301D3F1BAB07}"/>
              </a:ext>
            </a:extLst>
          </p:cNvPr>
          <p:cNvSpPr/>
          <p:nvPr/>
        </p:nvSpPr>
        <p:spPr>
          <a:xfrm>
            <a:off x="4544048" y="614916"/>
            <a:ext cx="1097392" cy="889784"/>
          </a:xfrm>
          <a:prstGeom prst="hexagon">
            <a:avLst/>
          </a:prstGeom>
          <a:gradFill flip="none" rotWithShape="1">
            <a:gsLst>
              <a:gs pos="64000">
                <a:srgbClr val="00FFFF"/>
              </a:gs>
              <a:gs pos="78000">
                <a:schemeClr val="bg1">
                  <a:lumMod val="75000"/>
                </a:schemeClr>
              </a:gs>
              <a:gs pos="58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5840B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 err="1">
                <a:solidFill>
                  <a:srgbClr val="FF0000"/>
                </a:solidFill>
              </a:rPr>
              <a:t>Onder-steunende</a:t>
            </a:r>
            <a:endParaRPr lang="nl-BE" sz="800" dirty="0">
              <a:solidFill>
                <a:srgbClr val="FF0000"/>
              </a:solidFill>
            </a:endParaRPr>
          </a:p>
          <a:p>
            <a:pPr algn="ctr"/>
            <a:r>
              <a:rPr lang="nl-BE" sz="800" dirty="0">
                <a:solidFill>
                  <a:srgbClr val="FF0000"/>
                </a:solidFill>
              </a:rPr>
              <a:t>technieken</a:t>
            </a:r>
          </a:p>
        </p:txBody>
      </p:sp>
    </p:spTree>
    <p:extLst>
      <p:ext uri="{BB962C8B-B14F-4D97-AF65-F5344CB8AC3E}">
        <p14:creationId xmlns:p14="http://schemas.microsoft.com/office/powerpoint/2010/main" val="362949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632E39-6D7B-7E47-BF23-1A10D77EB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4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FFD9847-7C39-4AD8-B36E-9B31E59D0BA0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Inhoud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D5EAE85-C629-4A62-985D-2BF6B979B733}"/>
              </a:ext>
            </a:extLst>
          </p:cNvPr>
          <p:cNvSpPr/>
          <p:nvPr/>
        </p:nvSpPr>
        <p:spPr>
          <a:xfrm>
            <a:off x="1402379" y="1007662"/>
            <a:ext cx="9387242" cy="5218719"/>
          </a:xfrm>
          <a:prstGeom prst="rect">
            <a:avLst/>
          </a:prstGeom>
          <a:solidFill>
            <a:srgbClr val="FF8414"/>
          </a:solidFill>
          <a:ln>
            <a:solidFill>
              <a:srgbClr val="FF8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nl-NL" sz="16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/>
              <a:t>Opbouw leerplan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/>
              <a:t>Context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/>
              <a:t>Opbouw leerplandoel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NL" sz="2400"/>
              <a:t>Werkwoord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NL" sz="2400"/>
              <a:t>Afbakening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NL" sz="2400"/>
              <a:t>Suggestie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NL" sz="2400"/>
              <a:t>Diepgang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/>
              <a:t>Geïntegreerd projectmatig onderwijs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NL" sz="2400"/>
              <a:t>Relatie tussen leerplandoelen binnen een bouwsteen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NL" sz="2400"/>
              <a:t>Relatie met aangrenzende bouwstenen – mogelijke contexten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NL" sz="2400"/>
              <a:t>STEM/leerdoelen mechanica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/>
              <a:t>Projectvoorbeeld</a:t>
            </a:r>
          </a:p>
          <a:p>
            <a:pPr marL="285750" indent="-285750" algn="ctr">
              <a:buFontTx/>
              <a:buChar char="-"/>
            </a:pPr>
            <a:endParaRPr lang="nl-BE" sz="1600"/>
          </a:p>
        </p:txBody>
      </p:sp>
    </p:spTree>
    <p:extLst>
      <p:ext uri="{BB962C8B-B14F-4D97-AF65-F5344CB8AC3E}">
        <p14:creationId xmlns:p14="http://schemas.microsoft.com/office/powerpoint/2010/main" val="698651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Zandbak kraan, graafmachine (blauw) | Welkom bij KidsCar.nl | KidsCar">
            <a:extLst>
              <a:ext uri="{FF2B5EF4-FFF2-40B4-BE49-F238E27FC236}">
                <a16:creationId xmlns:a16="http://schemas.microsoft.com/office/drawing/2014/main" id="{DB22238C-F142-4873-B156-0324952A7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" r="4766" b="10259"/>
          <a:stretch/>
        </p:blipFill>
        <p:spPr bwMode="auto">
          <a:xfrm>
            <a:off x="8794626" y="3393057"/>
            <a:ext cx="1801397" cy="131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EDAF64-0B68-464B-A871-ADB00083E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/>
              <a:pPr/>
              <a:t>40</a:t>
            </a:fld>
            <a:endParaRPr lang="nl-BE"/>
          </a:p>
        </p:txBody>
      </p:sp>
      <p:pic>
        <p:nvPicPr>
          <p:cNvPr id="1026" name="Picture 2" descr="0-32620-000 - BOAS speeltoestellen">
            <a:extLst>
              <a:ext uri="{FF2B5EF4-FFF2-40B4-BE49-F238E27FC236}">
                <a16:creationId xmlns:a16="http://schemas.microsoft.com/office/drawing/2014/main" id="{A60B3C74-DD5A-4AE1-A7B0-A8CDD0878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348" y="1225736"/>
            <a:ext cx="1688382" cy="12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35 Graafmachine RVS - Verkrijgbaar bij Arkema Speelvoorzieningen">
            <a:extLst>
              <a:ext uri="{FF2B5EF4-FFF2-40B4-BE49-F238E27FC236}">
                <a16:creationId xmlns:a16="http://schemas.microsoft.com/office/drawing/2014/main" id="{C95B0F3A-C532-4379-9C2B-51B770C3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64" y="2630620"/>
            <a:ext cx="5019728" cy="376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ijschrift: lijn 8">
            <a:extLst>
              <a:ext uri="{FF2B5EF4-FFF2-40B4-BE49-F238E27FC236}">
                <a16:creationId xmlns:a16="http://schemas.microsoft.com/office/drawing/2014/main" id="{98B4ECA8-3AD4-43BE-A209-394C76F6CE4B}"/>
              </a:ext>
            </a:extLst>
          </p:cNvPr>
          <p:cNvSpPr/>
          <p:nvPr/>
        </p:nvSpPr>
        <p:spPr>
          <a:xfrm>
            <a:off x="7574720" y="6038906"/>
            <a:ext cx="1485900" cy="357188"/>
          </a:xfrm>
          <a:prstGeom prst="borderCallout1">
            <a:avLst>
              <a:gd name="adj1" fmla="val 18750"/>
              <a:gd name="adj2" fmla="val -8333"/>
              <a:gd name="adj3" fmla="val -66166"/>
              <a:gd name="adj4" fmla="val -108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/>
              <a:t>Zagen</a:t>
            </a:r>
          </a:p>
        </p:txBody>
      </p:sp>
      <p:sp>
        <p:nvSpPr>
          <p:cNvPr id="13" name="Bijschrift: lijn 12">
            <a:extLst>
              <a:ext uri="{FF2B5EF4-FFF2-40B4-BE49-F238E27FC236}">
                <a16:creationId xmlns:a16="http://schemas.microsoft.com/office/drawing/2014/main" id="{AE30C672-15CD-4F48-AFE0-B4CBAB779A26}"/>
              </a:ext>
            </a:extLst>
          </p:cNvPr>
          <p:cNvSpPr/>
          <p:nvPr/>
        </p:nvSpPr>
        <p:spPr>
          <a:xfrm>
            <a:off x="8650992" y="2984871"/>
            <a:ext cx="1485900" cy="357188"/>
          </a:xfrm>
          <a:prstGeom prst="borderCallout1">
            <a:avLst>
              <a:gd name="adj1" fmla="val 18750"/>
              <a:gd name="adj2" fmla="val -8333"/>
              <a:gd name="adj3" fmla="val 315167"/>
              <a:gd name="adj4" fmla="val -49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/>
              <a:t>Plaatbewerking</a:t>
            </a:r>
          </a:p>
        </p:txBody>
      </p:sp>
      <p:sp>
        <p:nvSpPr>
          <p:cNvPr id="14" name="Bijschrift: lijn 13">
            <a:extLst>
              <a:ext uri="{FF2B5EF4-FFF2-40B4-BE49-F238E27FC236}">
                <a16:creationId xmlns:a16="http://schemas.microsoft.com/office/drawing/2014/main" id="{2815741C-EDDB-43D7-B31F-5CEBFC0DBE35}"/>
              </a:ext>
            </a:extLst>
          </p:cNvPr>
          <p:cNvSpPr/>
          <p:nvPr/>
        </p:nvSpPr>
        <p:spPr>
          <a:xfrm>
            <a:off x="7369912" y="5375091"/>
            <a:ext cx="1485900" cy="357188"/>
          </a:xfrm>
          <a:prstGeom prst="borderCallout1">
            <a:avLst>
              <a:gd name="adj1" fmla="val 18750"/>
              <a:gd name="adj2" fmla="val -8333"/>
              <a:gd name="adj3" fmla="val -138166"/>
              <a:gd name="adj4" fmla="val -94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/>
              <a:t>Lassen</a:t>
            </a:r>
          </a:p>
        </p:txBody>
      </p:sp>
      <p:sp>
        <p:nvSpPr>
          <p:cNvPr id="15" name="Bijschrift: lijn 14">
            <a:extLst>
              <a:ext uri="{FF2B5EF4-FFF2-40B4-BE49-F238E27FC236}">
                <a16:creationId xmlns:a16="http://schemas.microsoft.com/office/drawing/2014/main" id="{1A016C70-EC0F-4489-88D3-26D0D7FBE350}"/>
              </a:ext>
            </a:extLst>
          </p:cNvPr>
          <p:cNvSpPr/>
          <p:nvPr/>
        </p:nvSpPr>
        <p:spPr>
          <a:xfrm>
            <a:off x="3297942" y="2699914"/>
            <a:ext cx="1485900" cy="357188"/>
          </a:xfrm>
          <a:prstGeom prst="borderCallout1">
            <a:avLst>
              <a:gd name="adj1" fmla="val 61417"/>
              <a:gd name="adj2" fmla="val 99359"/>
              <a:gd name="adj3" fmla="val 448501"/>
              <a:gd name="adj4" fmla="val 214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/>
              <a:t>(de)monteren</a:t>
            </a:r>
          </a:p>
        </p:txBody>
      </p:sp>
      <p:sp>
        <p:nvSpPr>
          <p:cNvPr id="16" name="Bijschrift: lijn 15">
            <a:extLst>
              <a:ext uri="{FF2B5EF4-FFF2-40B4-BE49-F238E27FC236}">
                <a16:creationId xmlns:a16="http://schemas.microsoft.com/office/drawing/2014/main" id="{CF6BED62-8419-4221-99FC-46D5A431D648}"/>
              </a:ext>
            </a:extLst>
          </p:cNvPr>
          <p:cNvSpPr/>
          <p:nvPr/>
        </p:nvSpPr>
        <p:spPr>
          <a:xfrm>
            <a:off x="8581260" y="4631069"/>
            <a:ext cx="1485900" cy="357188"/>
          </a:xfrm>
          <a:prstGeom prst="borderCallout1">
            <a:avLst>
              <a:gd name="adj1" fmla="val 18750"/>
              <a:gd name="adj2" fmla="val -8333"/>
              <a:gd name="adj3" fmla="val 32500"/>
              <a:gd name="adj4" fmla="val -140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/>
              <a:t>Boren</a:t>
            </a:r>
          </a:p>
        </p:txBody>
      </p:sp>
      <p:sp>
        <p:nvSpPr>
          <p:cNvPr id="17" name="Bijschrift: lijn 16">
            <a:extLst>
              <a:ext uri="{FF2B5EF4-FFF2-40B4-BE49-F238E27FC236}">
                <a16:creationId xmlns:a16="http://schemas.microsoft.com/office/drawing/2014/main" id="{FB909936-D121-4740-993D-FF097E3BB9CE}"/>
              </a:ext>
            </a:extLst>
          </p:cNvPr>
          <p:cNvSpPr/>
          <p:nvPr/>
        </p:nvSpPr>
        <p:spPr>
          <a:xfrm>
            <a:off x="6541593" y="2288475"/>
            <a:ext cx="1485900" cy="357188"/>
          </a:xfrm>
          <a:prstGeom prst="borderCallout1">
            <a:avLst>
              <a:gd name="adj1" fmla="val 18750"/>
              <a:gd name="adj2" fmla="val -8333"/>
              <a:gd name="adj3" fmla="val 184500"/>
              <a:gd name="adj4" fmla="val -44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/>
              <a:t>Draaien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E2DE504-EE1C-4A57-8A83-C4C8A548BFB3}"/>
              </a:ext>
            </a:extLst>
          </p:cNvPr>
          <p:cNvSpPr/>
          <p:nvPr/>
        </p:nvSpPr>
        <p:spPr>
          <a:xfrm>
            <a:off x="9163574" y="-3139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voorbeelden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Picture 2" descr="bol.com | Graafmachine Metaal | Graafmachine om op te zitten">
            <a:extLst>
              <a:ext uri="{FF2B5EF4-FFF2-40B4-BE49-F238E27FC236}">
                <a16:creationId xmlns:a16="http://schemas.microsoft.com/office/drawing/2014/main" id="{72908445-F52D-4154-B62B-E13942A9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20" y="4887579"/>
            <a:ext cx="1411980" cy="14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bol.com | Graafmachine zandbak - zandbak kraan - kinder graafmachine - blauw">
            <a:extLst>
              <a:ext uri="{FF2B5EF4-FFF2-40B4-BE49-F238E27FC236}">
                <a16:creationId xmlns:a16="http://schemas.microsoft.com/office/drawing/2014/main" id="{BFE31C67-D51E-4835-8B45-F71CD9356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60" y="3192818"/>
            <a:ext cx="1661673" cy="12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Pin op Jesse 2">
            <a:extLst>
              <a:ext uri="{FF2B5EF4-FFF2-40B4-BE49-F238E27FC236}">
                <a16:creationId xmlns:a16="http://schemas.microsoft.com/office/drawing/2014/main" id="{61160BD4-CD3C-4B33-B0A4-0C61926B4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13" y="4683427"/>
            <a:ext cx="1616131" cy="161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FED18AF5-A5CE-4658-B82C-1A61F4E12646}"/>
              </a:ext>
            </a:extLst>
          </p:cNvPr>
          <p:cNvSpPr/>
          <p:nvPr/>
        </p:nvSpPr>
        <p:spPr>
          <a:xfrm>
            <a:off x="7211028" y="3057102"/>
            <a:ext cx="995423" cy="8319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60A90B86-04E6-4725-B4CE-E6A4F8196577}"/>
              </a:ext>
            </a:extLst>
          </p:cNvPr>
          <p:cNvSpPr/>
          <p:nvPr/>
        </p:nvSpPr>
        <p:spPr>
          <a:xfrm>
            <a:off x="6071971" y="3889093"/>
            <a:ext cx="729429" cy="527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2759080F-B872-4B56-A747-0E0D4584179A}"/>
              </a:ext>
            </a:extLst>
          </p:cNvPr>
          <p:cNvSpPr/>
          <p:nvPr/>
        </p:nvSpPr>
        <p:spPr>
          <a:xfrm>
            <a:off x="6071971" y="4445369"/>
            <a:ext cx="729429" cy="527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5183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EDAF64-0B68-464B-A871-ADB00083E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/>
              <a:pPr/>
              <a:t>41</a:t>
            </a:fld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A64B12F-73BE-4E58-97FC-3E4C7F7D26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45833" y="4557691"/>
            <a:ext cx="1905000" cy="174752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75DD1D3F-102E-4F3C-AE63-1D86FD468493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voorbeelden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742F5C5-2742-40C3-8A6E-ED28AEDAB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77" y="1403393"/>
            <a:ext cx="2312298" cy="182248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ADDFFF5-0C66-4997-B61A-D62D6AA49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945" y="3886803"/>
            <a:ext cx="2749507" cy="193653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B956372-67A0-4A0A-850C-EB9B232A1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570" y="3620142"/>
            <a:ext cx="3042092" cy="206302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AD4F6A9-73EA-4A6A-A359-BA2B713FF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8490" y="2267317"/>
            <a:ext cx="3619686" cy="29211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E1FB12E-8D90-4FA0-842C-7C8CD782FD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0282" y="2621494"/>
            <a:ext cx="4622775" cy="22497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B84C054-0AA4-48CC-A035-A1FBB8B42A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0282" y="2943558"/>
            <a:ext cx="5311451" cy="35229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4412001-E88C-46C9-8BA2-7C914B89A4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0282" y="3391709"/>
            <a:ext cx="5311451" cy="3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E705C306-1B40-40C5-9BE7-4709FBD73011}"/>
              </a:ext>
            </a:extLst>
          </p:cNvPr>
          <p:cNvSpPr/>
          <p:nvPr/>
        </p:nvSpPr>
        <p:spPr>
          <a:xfrm>
            <a:off x="9163574" y="0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Verdere begeleidingssessies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632E39-6D7B-7E47-BF23-1A10D77EB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42</a:t>
            </a:fld>
            <a:endParaRPr lang="nl-BE">
              <a:solidFill>
                <a:prstClr val="white"/>
              </a:solidFill>
            </a:endParaRPr>
          </a:p>
        </p:txBody>
      </p:sp>
      <p:graphicFrame>
        <p:nvGraphicFramePr>
          <p:cNvPr id="5" name="Tabel 6">
            <a:extLst>
              <a:ext uri="{FF2B5EF4-FFF2-40B4-BE49-F238E27FC236}">
                <a16:creationId xmlns:a16="http://schemas.microsoft.com/office/drawing/2014/main" id="{4041B899-ED82-463B-A82A-FCBC07C1D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449713"/>
              </p:ext>
            </p:extLst>
          </p:nvPr>
        </p:nvGraphicFramePr>
        <p:xfrm>
          <a:off x="2032000" y="1508760"/>
          <a:ext cx="812799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741">
                  <a:extLst>
                    <a:ext uri="{9D8B030D-6E8A-4147-A177-3AD203B41FA5}">
                      <a16:colId xmlns:a16="http://schemas.microsoft.com/office/drawing/2014/main" val="3337352418"/>
                    </a:ext>
                  </a:extLst>
                </a:gridCol>
                <a:gridCol w="3205925">
                  <a:extLst>
                    <a:ext uri="{9D8B030D-6E8A-4147-A177-3AD203B41FA5}">
                      <a16:colId xmlns:a16="http://schemas.microsoft.com/office/drawing/2014/main" val="26480098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67998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Regio</a:t>
                      </a:r>
                    </a:p>
                    <a:p>
                      <a:pPr algn="ctr"/>
                      <a:endParaRPr lang="nl-B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Datum</a:t>
                      </a:r>
                      <a:endParaRPr lang="nl-B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Uur</a:t>
                      </a:r>
                      <a:endParaRPr lang="nl-BE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3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/>
                        <a:t>Antwerpen</a:t>
                      </a:r>
                    </a:p>
                    <a:p>
                      <a:endParaRPr lang="nl-BE" sz="1800"/>
                    </a:p>
                  </a:txBody>
                  <a:tcPr>
                    <a:solidFill>
                      <a:srgbClr val="F958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Woensdag 10 maart 2021</a:t>
                      </a:r>
                      <a:endParaRPr lang="nl-BE" sz="1800"/>
                    </a:p>
                  </a:txBody>
                  <a:tcPr>
                    <a:solidFill>
                      <a:srgbClr val="F958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09u00 – 12u00</a:t>
                      </a:r>
                      <a:endParaRPr lang="nl-BE" sz="1800"/>
                    </a:p>
                  </a:txBody>
                  <a:tcPr>
                    <a:solidFill>
                      <a:srgbClr val="F958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09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/>
                        <a:t>Brugge</a:t>
                      </a:r>
                    </a:p>
                    <a:p>
                      <a:endParaRPr lang="nl-BE" sz="1800"/>
                    </a:p>
                  </a:txBody>
                  <a:tcPr>
                    <a:solidFill>
                      <a:srgbClr val="8CFA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Vrijdag 19 maart 2021</a:t>
                      </a:r>
                    </a:p>
                  </a:txBody>
                  <a:tcPr>
                    <a:solidFill>
                      <a:srgbClr val="8CFA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/>
                        <a:t>09u00 – 12u00</a:t>
                      </a:r>
                      <a:endParaRPr lang="nl-BE" sz="1800"/>
                    </a:p>
                    <a:p>
                      <a:pPr algn="ctr"/>
                      <a:endParaRPr lang="nl-BE" sz="1800"/>
                    </a:p>
                  </a:txBody>
                  <a:tcPr>
                    <a:solidFill>
                      <a:srgbClr val="8CFA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98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/>
                        <a:t>Gent</a:t>
                      </a:r>
                    </a:p>
                    <a:p>
                      <a:endParaRPr lang="nl-BE" sz="18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Vrijdag 12 maart 2021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/>
                        <a:t>13u15 – 14u30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90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/>
                        <a:t>Hasselt</a:t>
                      </a:r>
                    </a:p>
                    <a:p>
                      <a:endParaRPr lang="nl-BE" sz="1800"/>
                    </a:p>
                  </a:txBody>
                  <a:tcPr>
                    <a:solidFill>
                      <a:srgbClr val="F958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Woensdag 10 maart 2021</a:t>
                      </a:r>
                      <a:endParaRPr lang="nl-BE" sz="1800"/>
                    </a:p>
                  </a:txBody>
                  <a:tcPr>
                    <a:solidFill>
                      <a:srgbClr val="F958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09u00 – 12u00</a:t>
                      </a:r>
                      <a:endParaRPr lang="nl-BE" sz="1800"/>
                    </a:p>
                  </a:txBody>
                  <a:tcPr>
                    <a:solidFill>
                      <a:srgbClr val="F958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27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/>
                        <a:t>Mechelen – Brussel</a:t>
                      </a:r>
                    </a:p>
                    <a:p>
                      <a:endParaRPr lang="nl-BE" sz="1800"/>
                    </a:p>
                  </a:txBody>
                  <a:tcPr>
                    <a:solidFill>
                      <a:srgbClr val="F958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Woensdag 10 maart 2021</a:t>
                      </a:r>
                      <a:endParaRPr lang="nl-BE" sz="1800"/>
                    </a:p>
                  </a:txBody>
                  <a:tcPr>
                    <a:solidFill>
                      <a:srgbClr val="F958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09u00 – 12u00</a:t>
                      </a:r>
                      <a:endParaRPr lang="nl-BE" sz="1800"/>
                    </a:p>
                  </a:txBody>
                  <a:tcPr>
                    <a:solidFill>
                      <a:srgbClr val="F958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94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632E39-6D7B-7E47-BF23-1A10D77EB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43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1026" name="Picture 2" descr="Vragen en antwoorden of q &amp; a conceptontwerp | Premium Foto">
            <a:extLst>
              <a:ext uri="{FF2B5EF4-FFF2-40B4-BE49-F238E27FC236}">
                <a16:creationId xmlns:a16="http://schemas.microsoft.com/office/drawing/2014/main" id="{A4223402-3D0D-4F70-A9F9-C94342B6A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443038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02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C5EB316-F44D-4797-9338-5F8E699FE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44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7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632E39-6D7B-7E47-BF23-1A10D77EB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5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0B8CCC5-3D0B-40CC-A5C1-8E455AE824A7}"/>
              </a:ext>
            </a:extLst>
          </p:cNvPr>
          <p:cNvSpPr/>
          <p:nvPr/>
        </p:nvSpPr>
        <p:spPr>
          <a:xfrm>
            <a:off x="9163574" y="-24714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Opbouw leerplan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Tabel 7">
            <a:extLst>
              <a:ext uri="{FF2B5EF4-FFF2-40B4-BE49-F238E27FC236}">
                <a16:creationId xmlns:a16="http://schemas.microsoft.com/office/drawing/2014/main" id="{E1977533-BAFD-4A4D-8BF7-58D82C433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835036"/>
              </p:ext>
            </p:extLst>
          </p:nvPr>
        </p:nvGraphicFramePr>
        <p:xfrm>
          <a:off x="1288049" y="1201041"/>
          <a:ext cx="9017486" cy="485376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508743">
                  <a:extLst>
                    <a:ext uri="{9D8B030D-6E8A-4147-A177-3AD203B41FA5}">
                      <a16:colId xmlns:a16="http://schemas.microsoft.com/office/drawing/2014/main" val="993286300"/>
                    </a:ext>
                  </a:extLst>
                </a:gridCol>
                <a:gridCol w="4508743">
                  <a:extLst>
                    <a:ext uri="{9D8B030D-6E8A-4147-A177-3AD203B41FA5}">
                      <a16:colId xmlns:a16="http://schemas.microsoft.com/office/drawing/2014/main" val="4226604337"/>
                    </a:ext>
                  </a:extLst>
                </a:gridCol>
              </a:tblGrid>
              <a:tr h="47946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609095"/>
                  </a:ext>
                </a:extLst>
              </a:tr>
              <a:tr h="4374303">
                <a:tc>
                  <a:txBody>
                    <a:bodyPr/>
                    <a:lstStyle/>
                    <a:p>
                      <a:endParaRPr lang="nl-NL"/>
                    </a:p>
                    <a:p>
                      <a:endParaRPr lang="nl-BE"/>
                    </a:p>
                    <a:p>
                      <a:endParaRPr lang="nl-BE"/>
                    </a:p>
                    <a:p>
                      <a:endParaRPr lang="nl-BE"/>
                    </a:p>
                    <a:p>
                      <a:endParaRPr lang="nl-BE"/>
                    </a:p>
                    <a:p>
                      <a:endParaRPr lang="nl-BE"/>
                    </a:p>
                    <a:p>
                      <a:endParaRPr lang="nl-BE"/>
                    </a:p>
                    <a:p>
                      <a:endParaRPr lang="nl-BE"/>
                    </a:p>
                    <a:p>
                      <a:endParaRPr lang="nl-BE"/>
                    </a:p>
                    <a:p>
                      <a:endParaRPr lang="nl-BE"/>
                    </a:p>
                    <a:p>
                      <a:endParaRPr lang="nl-BE"/>
                    </a:p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289612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E9E063E9-C24C-40F8-86DB-A6363EA122BE}"/>
              </a:ext>
            </a:extLst>
          </p:cNvPr>
          <p:cNvSpPr txBox="1"/>
          <p:nvPr/>
        </p:nvSpPr>
        <p:spPr>
          <a:xfrm>
            <a:off x="3445932" y="1272737"/>
            <a:ext cx="1732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>
                <a:solidFill>
                  <a:schemeClr val="bg1"/>
                </a:solidFill>
              </a:rPr>
              <a:t>STEM- doelen: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3E8D92C-51DA-470D-8B39-D477D95BB067}"/>
              </a:ext>
            </a:extLst>
          </p:cNvPr>
          <p:cNvSpPr txBox="1"/>
          <p:nvPr/>
        </p:nvSpPr>
        <p:spPr>
          <a:xfrm>
            <a:off x="6812465" y="1249686"/>
            <a:ext cx="2720828" cy="415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57169">
              <a:lnSpc>
                <a:spcPct val="130000"/>
              </a:lnSpc>
              <a:spcAft>
                <a:spcPts val="1000"/>
              </a:spcAft>
            </a:pPr>
            <a:r>
              <a:rPr lang="nl-BE" b="1">
                <a:solidFill>
                  <a:schemeClr val="bg1"/>
                </a:solidFill>
              </a:rPr>
              <a:t>Leerdoelen Mechanica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15858EF-DE77-4DE0-BC8B-12CED618D406}"/>
              </a:ext>
            </a:extLst>
          </p:cNvPr>
          <p:cNvSpPr txBox="1"/>
          <p:nvPr/>
        </p:nvSpPr>
        <p:spPr>
          <a:xfrm>
            <a:off x="2437410" y="2097248"/>
            <a:ext cx="3625049" cy="252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nl-NL" sz="1200"/>
              <a:t>De</a:t>
            </a:r>
            <a:r>
              <a:rPr lang="nl-NL" sz="1200" u="sng"/>
              <a:t> </a:t>
            </a:r>
            <a:r>
              <a:rPr lang="nl-NL" sz="1200" b="1" u="sng"/>
              <a:t>STEM-doelen</a:t>
            </a:r>
            <a:r>
              <a:rPr lang="nl-NL" sz="1200"/>
              <a:t> verwijzen naar typische, meestal generieke </a:t>
            </a:r>
            <a:r>
              <a:rPr lang="nl-NL" sz="1200" b="1" u="sng"/>
              <a:t>werkwijzen van technici</a:t>
            </a:r>
            <a:r>
              <a:rPr lang="nl-NL" sz="1200"/>
              <a:t>: </a:t>
            </a:r>
          </a:p>
          <a:p>
            <a:pPr marL="171450" indent="-17145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1200"/>
              <a:t>Controle en meetgereedschap hanteren </a:t>
            </a:r>
          </a:p>
          <a:p>
            <a:pPr marL="171450" indent="-17145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1200"/>
              <a:t>Technische systemen onderzoeken</a:t>
            </a:r>
          </a:p>
          <a:p>
            <a:pPr marL="171450" indent="-17145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1200"/>
              <a:t>Problemen oplossen in techniek</a:t>
            </a:r>
          </a:p>
          <a:p>
            <a:pPr marL="171450" indent="-17145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1200"/>
              <a:t>Interacties tussen wetenschap, techniek, engineering en wiskunde</a:t>
            </a:r>
          </a:p>
          <a:p>
            <a:endParaRPr lang="nl-BE" sz="1200"/>
          </a:p>
          <a:p>
            <a:endParaRPr lang="nl-BE" sz="120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5C5438D-F327-4E3D-9DBA-5B4F47B44586}"/>
              </a:ext>
            </a:extLst>
          </p:cNvPr>
          <p:cNvSpPr txBox="1"/>
          <p:nvPr/>
        </p:nvSpPr>
        <p:spPr>
          <a:xfrm>
            <a:off x="6399696" y="2097248"/>
            <a:ext cx="35463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1200"/>
              <a:t>De </a:t>
            </a:r>
            <a:r>
              <a:rPr lang="nl-BE" sz="1200" b="1" u="sng"/>
              <a:t>leerdoelen mechanica</a:t>
            </a:r>
            <a:r>
              <a:rPr lang="nl-BE" sz="1200" b="1"/>
              <a:t> </a:t>
            </a:r>
            <a:r>
              <a:rPr lang="nl-NL" sz="1200"/>
              <a:t>behandelen kennis en inzicht in wetmatigheden, vaardigheden, technische systemen en processen, kennis van technologie en materialen en zijn geordend in onderstaande </a:t>
            </a:r>
            <a:r>
              <a:rPr lang="nl-NL" sz="1200" b="1" u="sng"/>
              <a:t>rubrieken</a:t>
            </a:r>
            <a:r>
              <a:rPr lang="nl-NL" sz="1200"/>
              <a:t>:</a:t>
            </a:r>
          </a:p>
          <a:p>
            <a:pPr algn="l"/>
            <a:endParaRPr lang="nl-BE" sz="1200"/>
          </a:p>
          <a:p>
            <a:pPr indent="-1714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1200"/>
              <a:t>Ondersteunende technieken</a:t>
            </a:r>
          </a:p>
          <a:p>
            <a:pPr indent="-1714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1200"/>
              <a:t>Mechanica</a:t>
            </a:r>
          </a:p>
          <a:p>
            <a:pPr indent="-1714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1200"/>
              <a:t>Montage en demontage</a:t>
            </a:r>
          </a:p>
          <a:p>
            <a:pPr indent="-1714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1200"/>
              <a:t>Niet-verspanende technieken</a:t>
            </a:r>
          </a:p>
          <a:p>
            <a:pPr indent="-1714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1200"/>
              <a:t>Verspanende technieken</a:t>
            </a:r>
          </a:p>
          <a:p>
            <a:pPr indent="-1714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1200"/>
              <a:t>Lassen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1200"/>
              <a:t>Koetswerk</a:t>
            </a:r>
          </a:p>
        </p:txBody>
      </p:sp>
    </p:spTree>
    <p:extLst>
      <p:ext uri="{BB962C8B-B14F-4D97-AF65-F5344CB8AC3E}">
        <p14:creationId xmlns:p14="http://schemas.microsoft.com/office/powerpoint/2010/main" val="3876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BE7169-2FF4-9F4F-A449-0E762F70DE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6</a:t>
            </a:fld>
            <a:endParaRPr lang="nl-BE">
              <a:solidFill>
                <a:prstClr val="white"/>
              </a:solidFill>
            </a:endParaRP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B471BAA0-F0AB-42B0-B7D1-F7FCFF5907D7}"/>
              </a:ext>
            </a:extLst>
          </p:cNvPr>
          <p:cNvGrpSpPr/>
          <p:nvPr/>
        </p:nvGrpSpPr>
        <p:grpSpPr>
          <a:xfrm>
            <a:off x="1130650" y="1763231"/>
            <a:ext cx="4276890" cy="3937325"/>
            <a:chOff x="316075" y="1892376"/>
            <a:chExt cx="3630106" cy="3341892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A4FDCCCB-E7A7-4C99-A0E8-F2654D5A7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075" y="2693194"/>
              <a:ext cx="3630106" cy="2541074"/>
            </a:xfrm>
            <a:prstGeom prst="rect">
              <a:avLst/>
            </a:prstGeom>
          </p:spPr>
        </p:pic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1AFC565B-3FAB-41E5-B558-96EA2147A78B}"/>
                </a:ext>
              </a:extLst>
            </p:cNvPr>
            <p:cNvSpPr/>
            <p:nvPr/>
          </p:nvSpPr>
          <p:spPr>
            <a:xfrm>
              <a:off x="316075" y="4822723"/>
              <a:ext cx="3630106" cy="294967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2E586893-BCB3-4D41-BC22-00F2298BCF91}"/>
                </a:ext>
              </a:extLst>
            </p:cNvPr>
            <p:cNvSpPr/>
            <p:nvPr/>
          </p:nvSpPr>
          <p:spPr>
            <a:xfrm rot="20471009">
              <a:off x="1057519" y="1892376"/>
              <a:ext cx="1502557" cy="50748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/>
                <a:t>oud</a:t>
              </a:r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90FB117B-E72A-42E9-8C8D-58899FA2B5FB}"/>
              </a:ext>
            </a:extLst>
          </p:cNvPr>
          <p:cNvGrpSpPr/>
          <p:nvPr/>
        </p:nvGrpSpPr>
        <p:grpSpPr>
          <a:xfrm>
            <a:off x="6358916" y="943972"/>
            <a:ext cx="4276890" cy="5321786"/>
            <a:chOff x="6358916" y="943972"/>
            <a:chExt cx="4276890" cy="5321786"/>
          </a:xfrm>
        </p:grpSpPr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39764DA5-4443-4FD1-A45F-19D0BFB56204}"/>
                </a:ext>
              </a:extLst>
            </p:cNvPr>
            <p:cNvGrpSpPr/>
            <p:nvPr/>
          </p:nvGrpSpPr>
          <p:grpSpPr>
            <a:xfrm>
              <a:off x="6358916" y="1157444"/>
              <a:ext cx="4276890" cy="5108314"/>
              <a:chOff x="6358916" y="1157444"/>
              <a:chExt cx="4276890" cy="5108314"/>
            </a:xfrm>
          </p:grpSpPr>
          <p:pic>
            <p:nvPicPr>
              <p:cNvPr id="20" name="Afbeelding 19">
                <a:extLst>
                  <a:ext uri="{FF2B5EF4-FFF2-40B4-BE49-F238E27FC236}">
                    <a16:creationId xmlns:a16="http://schemas.microsoft.com/office/drawing/2014/main" id="{07AD059C-2F01-4687-9A88-F41A05717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0767" y="1157444"/>
                <a:ext cx="4081723" cy="5108314"/>
              </a:xfrm>
              <a:prstGeom prst="rect">
                <a:avLst/>
              </a:prstGeom>
            </p:spPr>
          </p:pic>
          <p:sp>
            <p:nvSpPr>
              <p:cNvPr id="16" name="Rechthoek: afgeronde hoeken 15">
                <a:extLst>
                  <a:ext uri="{FF2B5EF4-FFF2-40B4-BE49-F238E27FC236}">
                    <a16:creationId xmlns:a16="http://schemas.microsoft.com/office/drawing/2014/main" id="{86C99222-A6E0-42E1-BFE9-D2AEA4D28BAD}"/>
                  </a:ext>
                </a:extLst>
              </p:cNvPr>
              <p:cNvSpPr/>
              <p:nvPr/>
            </p:nvSpPr>
            <p:spPr>
              <a:xfrm>
                <a:off x="6358916" y="5000624"/>
                <a:ext cx="4276890" cy="642605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7AB33C40-E5F4-4149-857A-47BDB143700D}"/>
                </a:ext>
              </a:extLst>
            </p:cNvPr>
            <p:cNvSpPr/>
            <p:nvPr/>
          </p:nvSpPr>
          <p:spPr>
            <a:xfrm rot="20471009">
              <a:off x="8503082" y="943972"/>
              <a:ext cx="1133667" cy="3828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/>
                <a:t>nieuw</a:t>
              </a:r>
            </a:p>
          </p:txBody>
        </p:sp>
      </p:grp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D9F21C32-86B3-4EC9-AFD9-767472000FE5}"/>
              </a:ext>
            </a:extLst>
          </p:cNvPr>
          <p:cNvSpPr/>
          <p:nvPr/>
        </p:nvSpPr>
        <p:spPr>
          <a:xfrm>
            <a:off x="7684724" y="5086859"/>
            <a:ext cx="1573804" cy="474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/>
              <a:t>Waarvan min 4u TV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3B1474EC-EDE1-4D85-B2E3-7BB89B80F640}"/>
              </a:ext>
            </a:extLst>
          </p:cNvPr>
          <p:cNvSpPr/>
          <p:nvPr/>
        </p:nvSpPr>
        <p:spPr>
          <a:xfrm>
            <a:off x="9163574" y="-24714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modellessentabel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5D986CEE-CF9A-4CFB-884D-3051755C1C6D}"/>
              </a:ext>
            </a:extLst>
          </p:cNvPr>
          <p:cNvSpPr/>
          <p:nvPr/>
        </p:nvSpPr>
        <p:spPr>
          <a:xfrm>
            <a:off x="6358916" y="5806871"/>
            <a:ext cx="4276890" cy="642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TV geïntegreerd in PV !</a:t>
            </a:r>
          </a:p>
        </p:txBody>
      </p:sp>
    </p:spTree>
    <p:extLst>
      <p:ext uri="{BB962C8B-B14F-4D97-AF65-F5344CB8AC3E}">
        <p14:creationId xmlns:p14="http://schemas.microsoft.com/office/powerpoint/2010/main" val="12055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elijkbenige driehoek 28">
            <a:extLst>
              <a:ext uri="{FF2B5EF4-FFF2-40B4-BE49-F238E27FC236}">
                <a16:creationId xmlns:a16="http://schemas.microsoft.com/office/drawing/2014/main" id="{6C937630-81C3-44CC-9683-66A72EC5B5F3}"/>
              </a:ext>
            </a:extLst>
          </p:cNvPr>
          <p:cNvSpPr/>
          <p:nvPr/>
        </p:nvSpPr>
        <p:spPr>
          <a:xfrm rot="16200000">
            <a:off x="2470657" y="785458"/>
            <a:ext cx="2562170" cy="5257866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Gelijkbenige driehoek 13"/>
          <p:cNvSpPr/>
          <p:nvPr/>
        </p:nvSpPr>
        <p:spPr>
          <a:xfrm rot="16200000">
            <a:off x="3261662" y="2185432"/>
            <a:ext cx="827218" cy="1771614"/>
          </a:xfrm>
          <a:prstGeom prst="triangl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Gelijkbenige driehoek 14"/>
          <p:cNvSpPr/>
          <p:nvPr/>
        </p:nvSpPr>
        <p:spPr>
          <a:xfrm rot="5400000">
            <a:off x="4969964" y="2277228"/>
            <a:ext cx="856146" cy="157462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Tijdelijke aanduiding voor dianummer 1">
            <a:extLst>
              <a:ext uri="{FF2B5EF4-FFF2-40B4-BE49-F238E27FC236}">
                <a16:creationId xmlns:a16="http://schemas.microsoft.com/office/drawing/2014/main" id="{32F711D4-5436-4D3A-86D0-558A64E1F89B}"/>
              </a:ext>
            </a:extLst>
          </p:cNvPr>
          <p:cNvSpPr txBox="1">
            <a:spLocks/>
          </p:cNvSpPr>
          <p:nvPr/>
        </p:nvSpPr>
        <p:spPr>
          <a:xfrm>
            <a:off x="8866263" y="6528864"/>
            <a:ext cx="2749507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E3A5C-986B-47BE-8F96-3787467B82A8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0" name="Gelijkbenige driehoek 29">
            <a:extLst>
              <a:ext uri="{FF2B5EF4-FFF2-40B4-BE49-F238E27FC236}">
                <a16:creationId xmlns:a16="http://schemas.microsoft.com/office/drawing/2014/main" id="{BF477FC6-79B3-4C2F-BB44-2B9031BAD94A}"/>
              </a:ext>
            </a:extLst>
          </p:cNvPr>
          <p:cNvSpPr/>
          <p:nvPr/>
        </p:nvSpPr>
        <p:spPr>
          <a:xfrm rot="5400000">
            <a:off x="7556422" y="1045418"/>
            <a:ext cx="2554479" cy="4745641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C1DABE8B-B7CF-4066-B205-E27CD2E6D1BA}"/>
              </a:ext>
            </a:extLst>
          </p:cNvPr>
          <p:cNvSpPr txBox="1"/>
          <p:nvPr/>
        </p:nvSpPr>
        <p:spPr>
          <a:xfrm rot="20783487">
            <a:off x="4483257" y="3018205"/>
            <a:ext cx="168960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Werkvoorbereiding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EDA35E55-3BB0-4A42-8A12-A1BE846C3BFA}"/>
              </a:ext>
            </a:extLst>
          </p:cNvPr>
          <p:cNvSpPr txBox="1"/>
          <p:nvPr/>
        </p:nvSpPr>
        <p:spPr>
          <a:xfrm rot="776071">
            <a:off x="3501839" y="3095434"/>
            <a:ext cx="11919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Ontwerpen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A2252FCA-3547-49DA-913F-E1E651283410}"/>
              </a:ext>
            </a:extLst>
          </p:cNvPr>
          <p:cNvSpPr txBox="1"/>
          <p:nvPr/>
        </p:nvSpPr>
        <p:spPr>
          <a:xfrm rot="839818">
            <a:off x="4142048" y="4032997"/>
            <a:ext cx="21812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Analyse opdracht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13CC4C23-1102-4AC6-932D-DE9369FD4D82}"/>
              </a:ext>
            </a:extLst>
          </p:cNvPr>
          <p:cNvSpPr txBox="1"/>
          <p:nvPr/>
        </p:nvSpPr>
        <p:spPr>
          <a:xfrm rot="20689834">
            <a:off x="6250077" y="3935162"/>
            <a:ext cx="31656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Vaardigheid/werkwijze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D214708B-9226-4754-B39F-68430E56BAC0}"/>
              </a:ext>
            </a:extLst>
          </p:cNvPr>
          <p:cNvSpPr txBox="1"/>
          <p:nvPr/>
        </p:nvSpPr>
        <p:spPr>
          <a:xfrm>
            <a:off x="4843442" y="1146272"/>
            <a:ext cx="29564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 panose="05000000000000000000" pitchFamily="2" charset="2"/>
              </a:rPr>
              <a:t>Technische </a:t>
            </a:r>
            <a:r>
              <a:rPr kumimoji="0" lang="nl-BE" sz="15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 panose="05000000000000000000" pitchFamily="2" charset="2"/>
              </a:rPr>
              <a:t>vaardigheden</a:t>
            </a:r>
            <a:r>
              <a:rPr kumimoji="0" lang="nl-BE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 panose="05000000000000000000" pitchFamily="2" charset="2"/>
              </a:rPr>
              <a:t> en </a:t>
            </a:r>
            <a:r>
              <a:rPr kumimoji="0" lang="nl-BE" sz="15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 panose="05000000000000000000" pitchFamily="2" charset="2"/>
              </a:rPr>
              <a:t>werkwijzen</a:t>
            </a:r>
            <a:r>
              <a:rPr kumimoji="0" lang="nl-BE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 panose="05000000000000000000" pitchFamily="2" charset="2"/>
              </a:rPr>
              <a:t> ontwikkelen</a:t>
            </a:r>
            <a:endParaRPr kumimoji="0" lang="nl-BE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" name="Gelijkbenige driehoek 38">
            <a:extLst>
              <a:ext uri="{FF2B5EF4-FFF2-40B4-BE49-F238E27FC236}">
                <a16:creationId xmlns:a16="http://schemas.microsoft.com/office/drawing/2014/main" id="{F0E80E32-A81B-4D34-A9F9-BE50A19F6C8B}"/>
              </a:ext>
            </a:extLst>
          </p:cNvPr>
          <p:cNvSpPr/>
          <p:nvPr/>
        </p:nvSpPr>
        <p:spPr>
          <a:xfrm rot="16200000">
            <a:off x="1661608" y="2774195"/>
            <a:ext cx="628896" cy="1296998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113D0651-5F12-4CBB-B552-08850302C87A}"/>
              </a:ext>
            </a:extLst>
          </p:cNvPr>
          <p:cNvSpPr/>
          <p:nvPr/>
        </p:nvSpPr>
        <p:spPr>
          <a:xfrm rot="5400000">
            <a:off x="3078459" y="2691965"/>
            <a:ext cx="659403" cy="147689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B2CBBB8-98C2-484A-92F4-CC292F19B6FE}"/>
              </a:ext>
            </a:extLst>
          </p:cNvPr>
          <p:cNvSpPr txBox="1"/>
          <p:nvPr/>
        </p:nvSpPr>
        <p:spPr>
          <a:xfrm>
            <a:off x="487406" y="3790663"/>
            <a:ext cx="167555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sng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ONDERZOEKEN VERSCHIJNSELEN en TECHNISCHE SYSTEMEN</a:t>
            </a:r>
          </a:p>
          <a:p>
            <a:pPr marL="84138" marR="0" lvl="0" indent="-84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Meten van elektrische grootheden</a:t>
            </a:r>
          </a:p>
          <a:p>
            <a:pPr marL="84138" marR="0" lvl="0" indent="-84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Meten van krachten</a:t>
            </a:r>
          </a:p>
          <a:p>
            <a:pPr marL="84138" marR="0" lvl="0" indent="-84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Interacties STEM</a:t>
            </a:r>
            <a:endParaRPr kumimoji="0" lang="nl-BE" sz="105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2CE0E31A-A012-4FC0-B61A-4BF41D7E156B}"/>
              </a:ext>
            </a:extLst>
          </p:cNvPr>
          <p:cNvSpPr txBox="1"/>
          <p:nvPr/>
        </p:nvSpPr>
        <p:spPr>
          <a:xfrm>
            <a:off x="1952715" y="4092488"/>
            <a:ext cx="172934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CONTEXTGERICHT INZICHT IN: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Wet van Ohm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Joule- effect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Vermogen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Rendement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Elementen krachtenleer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Verbanden bewegingsleer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Grootheden- eenheden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05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FB452F49-5A6D-42B8-8510-9D1F8A5E7EDE}"/>
              </a:ext>
            </a:extLst>
          </p:cNvPr>
          <p:cNvSpPr txBox="1"/>
          <p:nvPr/>
        </p:nvSpPr>
        <p:spPr>
          <a:xfrm>
            <a:off x="7424438" y="4626218"/>
            <a:ext cx="167555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TAAKGERICHT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Installatietechnieken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Verbindingstechnieken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Onderhoudstechnieken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Meettechnieken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Meetmethoden 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Milieuzorg 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Veiligheid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Ergonomie 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01CE76C7-4A2B-43FF-BA51-9FEAD696818E}"/>
              </a:ext>
            </a:extLst>
          </p:cNvPr>
          <p:cNvSpPr txBox="1"/>
          <p:nvPr/>
        </p:nvSpPr>
        <p:spPr>
          <a:xfrm>
            <a:off x="9324918" y="4123123"/>
            <a:ext cx="2329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VAARDIGHEDEN en WERKWIJZEN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Technische processen gebruiken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Technische systemen gebruiken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Realisaties met integratie van </a:t>
            </a:r>
            <a:r>
              <a:rPr kumimoji="0" lang="nl-BE" sz="105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contexten</a:t>
            </a: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50825" marR="0" lvl="1" indent="-171450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Elektriciteit</a:t>
            </a:r>
          </a:p>
          <a:p>
            <a:pPr marL="250825" marR="0" lvl="1" indent="-171450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Sanitaire installaties</a:t>
            </a:r>
          </a:p>
          <a:p>
            <a:pPr marL="250825" marR="0" lvl="1" indent="-171450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Voertuigtechnieken</a:t>
            </a:r>
          </a:p>
          <a:p>
            <a:pPr marL="250825" marR="0" lvl="1" indent="-171450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(de)montagetechnieken</a:t>
            </a:r>
          </a:p>
          <a:p>
            <a:pPr marL="250825" marR="0" lvl="1" indent="-171450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B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elektropneumatica</a:t>
            </a:r>
            <a:endParaRPr kumimoji="0" lang="nl-BE" sz="105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Problemen oplossen in/met techniek</a:t>
            </a:r>
          </a:p>
          <a:p>
            <a:pPr marL="103188" marR="0" lvl="0" indent="-103188" algn="l" defTabSz="1341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05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EC3F0500-BEAF-4143-A89A-96758A9AFC3C}"/>
              </a:ext>
            </a:extLst>
          </p:cNvPr>
          <p:cNvSpPr txBox="1"/>
          <p:nvPr/>
        </p:nvSpPr>
        <p:spPr>
          <a:xfrm>
            <a:off x="3585093" y="4408671"/>
            <a:ext cx="203025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ONTWERPEN voor TECHNISCHE PROBLEMEN</a:t>
            </a:r>
          </a:p>
          <a:p>
            <a:pPr marL="84138" marR="0" lvl="0" indent="-84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 ontwerp, aanpassen ontwerp, …</a:t>
            </a:r>
          </a:p>
          <a:p>
            <a:pPr marL="84138" marR="0" lvl="0" indent="-84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Keuze, materialen, planning, constructie …</a:t>
            </a:r>
          </a:p>
          <a:p>
            <a:pPr marL="84138" marR="0" lvl="0" indent="-84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Keuze tools, machines, …</a:t>
            </a:r>
          </a:p>
          <a:p>
            <a:pPr marL="84138" marR="0" lvl="0" indent="-84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Inzetten digitale technologieën</a:t>
            </a:r>
          </a:p>
          <a:p>
            <a:pPr marL="84138" marR="0" lvl="0" indent="-84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Beargumenteren keuzes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2820654B-032C-4AB0-93FF-D0345819FAA5}"/>
              </a:ext>
            </a:extLst>
          </p:cNvPr>
          <p:cNvSpPr txBox="1"/>
          <p:nvPr/>
        </p:nvSpPr>
        <p:spPr>
          <a:xfrm>
            <a:off x="5415812" y="4821297"/>
            <a:ext cx="205467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GEINFORMEERD / TOEPASSINGSGERICHT AANWENDEN van:</a:t>
            </a:r>
          </a:p>
          <a:p>
            <a:pPr marL="269875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Grondstoffen</a:t>
            </a:r>
          </a:p>
          <a:p>
            <a:pPr marL="269875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Materialen</a:t>
            </a:r>
          </a:p>
          <a:p>
            <a:pPr marL="269875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Gereedschappen</a:t>
            </a:r>
          </a:p>
          <a:p>
            <a:pPr marL="269875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Machines</a:t>
            </a:r>
          </a:p>
          <a:p>
            <a:pPr marL="269875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Meetinstrumenten</a:t>
            </a:r>
          </a:p>
          <a:p>
            <a:pPr marL="84138" marR="0" lvl="0" indent="-84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6AEC55DC-DABA-4F80-A9DC-7FAA134490A7}"/>
              </a:ext>
            </a:extLst>
          </p:cNvPr>
          <p:cNvSpPr txBox="1"/>
          <p:nvPr/>
        </p:nvSpPr>
        <p:spPr>
          <a:xfrm>
            <a:off x="-714862" y="1246024"/>
            <a:ext cx="5419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 panose="05000000000000000000" pitchFamily="2" charset="2"/>
              </a:rPr>
              <a:t>Technologische </a:t>
            </a:r>
            <a:r>
              <a:rPr kumimoji="0" lang="nl-BE" sz="15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 panose="05000000000000000000" pitchFamily="2" charset="2"/>
              </a:rPr>
              <a:t>kennis</a:t>
            </a:r>
            <a:r>
              <a:rPr kumimoji="0" lang="nl-BE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 panose="05000000000000000000" pitchFamily="2" charset="2"/>
              </a:rPr>
              <a:t> verwerven</a:t>
            </a:r>
            <a:endParaRPr kumimoji="0" lang="nl-BE" sz="15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B89F7ADD-16D8-42AF-A17E-2C1B62CDEA81}"/>
              </a:ext>
            </a:extLst>
          </p:cNvPr>
          <p:cNvSpPr txBox="1"/>
          <p:nvPr/>
        </p:nvSpPr>
        <p:spPr>
          <a:xfrm rot="16200000">
            <a:off x="5409209" y="2825738"/>
            <a:ext cx="1708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 panose="05000000000000000000" pitchFamily="2" charset="2"/>
              </a:rPr>
              <a:t>Schema/ontwerp</a:t>
            </a:r>
            <a:endParaRPr kumimoji="0" lang="nl-BE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661A251B-19AD-44E2-B3EE-AB9F57B72D6C}"/>
              </a:ext>
            </a:extLst>
          </p:cNvPr>
          <p:cNvSpPr txBox="1"/>
          <p:nvPr/>
        </p:nvSpPr>
        <p:spPr>
          <a:xfrm>
            <a:off x="7994469" y="1146272"/>
            <a:ext cx="41122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5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 panose="05000000000000000000" pitchFamily="2" charset="2"/>
              </a:rPr>
              <a:t>Toepassen</a:t>
            </a:r>
            <a:r>
              <a:rPr kumimoji="0" lang="nl-BE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 panose="05000000000000000000" pitchFamily="2" charset="2"/>
              </a:rPr>
              <a:t> van realisatietechnieken in technische processen, constructies en systemen</a:t>
            </a:r>
            <a:endParaRPr kumimoji="0" lang="nl-BE" sz="15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AA0C1029-C883-40FB-9DBE-D36B6AC14B41}"/>
              </a:ext>
            </a:extLst>
          </p:cNvPr>
          <p:cNvSpPr txBox="1"/>
          <p:nvPr/>
        </p:nvSpPr>
        <p:spPr>
          <a:xfrm>
            <a:off x="1686149" y="6452813"/>
            <a:ext cx="89734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 panose="05000000000000000000" pitchFamily="2" charset="2"/>
              </a:rPr>
              <a:t>Interacties tussen wetenschappen, techniek, engineering en wiskunde.</a:t>
            </a:r>
            <a:endParaRPr kumimoji="0" lang="nl-BE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1CD66015-F547-494E-9BD5-F38444FC6AA8}"/>
              </a:ext>
            </a:extLst>
          </p:cNvPr>
          <p:cNvSpPr txBox="1"/>
          <p:nvPr/>
        </p:nvSpPr>
        <p:spPr>
          <a:xfrm>
            <a:off x="133255" y="3161766"/>
            <a:ext cx="11919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PROBLEEM BEHOEFTE</a:t>
            </a: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59BE17EB-0DA1-4992-93BB-2B02A614CF90}"/>
              </a:ext>
            </a:extLst>
          </p:cNvPr>
          <p:cNvSpPr txBox="1"/>
          <p:nvPr/>
        </p:nvSpPr>
        <p:spPr>
          <a:xfrm>
            <a:off x="11000071" y="3222062"/>
            <a:ext cx="11919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</a:t>
            </a:r>
            <a:b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REALISATIE</a:t>
            </a: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24054A01-830B-4CCC-952C-31BEC20EBD00}"/>
              </a:ext>
            </a:extLst>
          </p:cNvPr>
          <p:cNvSpPr txBox="1"/>
          <p:nvPr/>
        </p:nvSpPr>
        <p:spPr>
          <a:xfrm rot="826100">
            <a:off x="1588392" y="3414015"/>
            <a:ext cx="11919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Onderzoeken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F83F68AE-3C20-40A8-BC12-17BD88D8CF97}"/>
              </a:ext>
            </a:extLst>
          </p:cNvPr>
          <p:cNvSpPr txBox="1"/>
          <p:nvPr/>
        </p:nvSpPr>
        <p:spPr>
          <a:xfrm rot="20864466">
            <a:off x="2651577" y="3171541"/>
            <a:ext cx="1689602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Kennis </a:t>
            </a:r>
            <a:b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inzicht verwerven</a:t>
            </a:r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ijdelijke aanduiding voor dianummer 3">
            <a:extLst>
              <a:ext uri="{FF2B5EF4-FFF2-40B4-BE49-F238E27FC236}">
                <a16:creationId xmlns:a16="http://schemas.microsoft.com/office/drawing/2014/main" id="{CE6D3F15-07F9-4192-8982-D8FDACA226E8}"/>
              </a:ext>
            </a:extLst>
          </p:cNvPr>
          <p:cNvSpPr txBox="1">
            <a:spLocks/>
          </p:cNvSpPr>
          <p:nvPr/>
        </p:nvSpPr>
        <p:spPr>
          <a:xfrm>
            <a:off x="11793523" y="6489700"/>
            <a:ext cx="476213" cy="428600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E3A5C-986B-47BE-8F96-3787467B82A8}" type="slidenum">
              <a:rPr kumimoji="0" lang="nl-B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2940A56C-7274-4A41-9D9E-171AC0E9D043}"/>
              </a:ext>
            </a:extLst>
          </p:cNvPr>
          <p:cNvSpPr/>
          <p:nvPr/>
        </p:nvSpPr>
        <p:spPr>
          <a:xfrm>
            <a:off x="9163574" y="-24714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Diamantmodel-krachtlijnen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641641"/>
      </p:ext>
    </p:extLst>
  </p:cSld>
  <p:clrMapOvr>
    <a:masterClrMapping/>
  </p:clrMapOvr>
  <p:transition spd="med" advTm="160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4" grpId="0"/>
      <p:bldP spid="35" grpId="0"/>
      <p:bldP spid="39" grpId="0" animBg="1"/>
      <p:bldP spid="40" grpId="0" animBg="1"/>
      <p:bldP spid="47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C9A8CF-E9A8-AC4D-9987-1A9599CE5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E3A5C-986B-47BE-8F96-3787467B82A8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ekstballon: rechthoek 7">
            <a:extLst>
              <a:ext uri="{FF2B5EF4-FFF2-40B4-BE49-F238E27FC236}">
                <a16:creationId xmlns:a16="http://schemas.microsoft.com/office/drawing/2014/main" id="{7725CB9A-8C34-4C90-8CDF-ECB948DC3E59}"/>
              </a:ext>
            </a:extLst>
          </p:cNvPr>
          <p:cNvSpPr/>
          <p:nvPr/>
        </p:nvSpPr>
        <p:spPr>
          <a:xfrm>
            <a:off x="8349597" y="2122681"/>
            <a:ext cx="3504833" cy="481143"/>
          </a:xfrm>
          <a:prstGeom prst="wedgeRectCallout">
            <a:avLst>
              <a:gd name="adj1" fmla="val -102751"/>
              <a:gd name="adj2" fmla="val -112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17 u/jaar x 2 jaar/graad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8A4BD30D-A697-4FBF-A53D-00D06817E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79" r="25464" b="15396"/>
          <a:stretch/>
        </p:blipFill>
        <p:spPr>
          <a:xfrm>
            <a:off x="4146568" y="2310417"/>
            <a:ext cx="3587341" cy="36266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449EA7C-AC6C-45B7-90FA-1C313D1B6B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548" r="52560" b="-1151"/>
          <a:stretch/>
        </p:blipFill>
        <p:spPr>
          <a:xfrm>
            <a:off x="7389900" y="5498541"/>
            <a:ext cx="4105185" cy="39356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D83DF29-7955-4146-9B60-1EA3C5CE92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91" t="93548" b="-1151"/>
          <a:stretch/>
        </p:blipFill>
        <p:spPr>
          <a:xfrm>
            <a:off x="6968555" y="5947984"/>
            <a:ext cx="4526530" cy="393566"/>
          </a:xfrm>
          <a:prstGeom prst="rect">
            <a:avLst/>
          </a:prstGeom>
        </p:spPr>
      </p:pic>
      <p:grpSp>
        <p:nvGrpSpPr>
          <p:cNvPr id="25" name="Groep 24">
            <a:extLst>
              <a:ext uri="{FF2B5EF4-FFF2-40B4-BE49-F238E27FC236}">
                <a16:creationId xmlns:a16="http://schemas.microsoft.com/office/drawing/2014/main" id="{A4971AA1-44A5-457B-9ED0-8F0D40E2C061}"/>
              </a:ext>
            </a:extLst>
          </p:cNvPr>
          <p:cNvGrpSpPr/>
          <p:nvPr/>
        </p:nvGrpSpPr>
        <p:grpSpPr>
          <a:xfrm>
            <a:off x="310905" y="2986680"/>
            <a:ext cx="3733546" cy="2548324"/>
            <a:chOff x="310905" y="2986680"/>
            <a:chExt cx="3733546" cy="2548324"/>
          </a:xfrm>
        </p:grpSpPr>
        <p:sp>
          <p:nvSpPr>
            <p:cNvPr id="16" name="Rechthoek: afgeronde hoeken 15">
              <a:extLst>
                <a:ext uri="{FF2B5EF4-FFF2-40B4-BE49-F238E27FC236}">
                  <a16:creationId xmlns:a16="http://schemas.microsoft.com/office/drawing/2014/main" id="{6092725C-F09D-47E3-A800-19F9FAF991F1}"/>
                </a:ext>
              </a:extLst>
            </p:cNvPr>
            <p:cNvSpPr/>
            <p:nvPr/>
          </p:nvSpPr>
          <p:spPr>
            <a:xfrm rot="20403503">
              <a:off x="481311" y="4607676"/>
              <a:ext cx="3563140" cy="92732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Grafiek maakt duidelijk dat onderdelen aan elkaar gelinkt zijn en niet zonder elkaar kunnen binnen </a:t>
              </a:r>
              <a:r>
                <a:rPr kumimoji="0" lang="nl-BE" sz="1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geïntegreerde projecten</a:t>
              </a:r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4F323C59-8962-422A-BCD4-277191D2FF5D}"/>
                </a:ext>
              </a:extLst>
            </p:cNvPr>
            <p:cNvSpPr/>
            <p:nvPr/>
          </p:nvSpPr>
          <p:spPr>
            <a:xfrm rot="20403503">
              <a:off x="310905" y="2986680"/>
              <a:ext cx="3493677" cy="146949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Verhoudingen te bekijken vanuit de </a:t>
              </a:r>
              <a:r>
                <a:rPr kumimoji="0" lang="nl-BE" sz="1400" b="0" i="0" u="none" strike="noStrike" kern="1200" cap="none" spc="0" normalizeH="0" baseline="0" noProof="0">
                  <a:ln>
                    <a:noFill/>
                  </a:ln>
                  <a:solidFill>
                    <a:srgbClr val="F1DE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contexten</a:t>
              </a:r>
              <a:r>
                <a:rPr kumimoji="0" lang="nl-BE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</a:t>
              </a:r>
              <a:r>
                <a:rPr kumimoji="0" lang="nl-NL" sz="1400" b="1" i="0" u="sng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Verspanende technieken;  </a:t>
              </a:r>
              <a:br>
                <a:rPr kumimoji="0" lang="nl-NL" sz="1400" b="1" i="0" u="sng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</a:br>
              <a:r>
                <a:rPr kumimoji="0" lang="nl-NL" sz="1400" b="1" i="0" u="sng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Niet-verspanende technieken;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sng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Montage-demontage technieken;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sng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Lassen; Constructie</a:t>
              </a:r>
            </a:p>
          </p:txBody>
        </p:sp>
      </p:grp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75FDFA3D-6605-4506-8F5F-180AE98C9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147" y="1441335"/>
            <a:ext cx="7913079" cy="31451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F7338BD1-8B1C-417C-A11C-8C27E1921C81}"/>
              </a:ext>
            </a:extLst>
          </p:cNvPr>
          <p:cNvSpPr/>
          <p:nvPr/>
        </p:nvSpPr>
        <p:spPr>
          <a:xfrm>
            <a:off x="9163574" y="-24714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Tijdsindicatie leerplandelen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kstballon: rechthoek met afgeronde hoeken 20">
            <a:extLst>
              <a:ext uri="{FF2B5EF4-FFF2-40B4-BE49-F238E27FC236}">
                <a16:creationId xmlns:a16="http://schemas.microsoft.com/office/drawing/2014/main" id="{9CCB1EFD-CB42-4C14-B8D3-B63179015548}"/>
              </a:ext>
            </a:extLst>
          </p:cNvPr>
          <p:cNvSpPr/>
          <p:nvPr/>
        </p:nvSpPr>
        <p:spPr>
          <a:xfrm>
            <a:off x="6956195" y="4108105"/>
            <a:ext cx="4972594" cy="1234305"/>
          </a:xfrm>
          <a:prstGeom prst="wedgeRoundRectCallout">
            <a:avLst>
              <a:gd name="adj1" fmla="val -73396"/>
              <a:gd name="adj2" fmla="val -1468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Leerlingen uitdagen bovenop een leerplandoel, meer aanbieden of meer tijd aan leerplandoelen besteden.</a:t>
            </a:r>
          </a:p>
        </p:txBody>
      </p:sp>
    </p:spTree>
    <p:extLst>
      <p:ext uri="{BB962C8B-B14F-4D97-AF65-F5344CB8AC3E}">
        <p14:creationId xmlns:p14="http://schemas.microsoft.com/office/powerpoint/2010/main" val="14153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4D526-7C0F-F544-8803-E57D7141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Het leerplan – doorstroom 3</a:t>
            </a:r>
            <a:r>
              <a:rPr lang="nl-BE" baseline="30000"/>
              <a:t>de</a:t>
            </a:r>
            <a:r>
              <a:rPr lang="nl-BE"/>
              <a:t> graad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C9A8CF-E9A8-AC4D-9987-1A9599CE5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9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13E552-88A3-4456-AF06-E253F3EEC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517" y="1261043"/>
            <a:ext cx="6525536" cy="4858428"/>
          </a:xfrm>
          <a:prstGeom prst="rect">
            <a:avLst/>
          </a:pr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D34B9CA1-CD0A-46EC-B3A4-76E111A0AD00}"/>
              </a:ext>
            </a:extLst>
          </p:cNvPr>
          <p:cNvSpPr/>
          <p:nvPr/>
        </p:nvSpPr>
        <p:spPr>
          <a:xfrm>
            <a:off x="3971925" y="4238625"/>
            <a:ext cx="5057775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1D6BB4F-B648-4E28-B875-4C026AD6FD47}"/>
              </a:ext>
            </a:extLst>
          </p:cNvPr>
          <p:cNvSpPr/>
          <p:nvPr/>
        </p:nvSpPr>
        <p:spPr>
          <a:xfrm>
            <a:off x="9163574" y="-24714"/>
            <a:ext cx="3028426" cy="804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Matrix domein stem </a:t>
            </a:r>
            <a:b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</a:br>
            <a:r>
              <a:rPr lang="nl-NL" b="1" cap="all">
                <a:solidFill>
                  <a:prstClr val="white"/>
                </a:solidFill>
                <a:latin typeface="Trebuchet MS" panose="020B0603020202020204" pitchFamily="34" charset="0"/>
              </a:rPr>
              <a:t>A-finaliteit</a:t>
            </a:r>
            <a:endParaRPr lang="nl-BE" b="1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168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1|12.7|10.8|3|53.7|10.8"/>
</p:tagLst>
</file>

<file path=ppt/theme/theme1.xml><?xml version="1.0" encoding="utf-8"?>
<a:theme xmlns:a="http://schemas.openxmlformats.org/drawingml/2006/main" name="2_kathondvla_09-2018">
  <a:themeElements>
    <a:clrScheme name="Katholiek Onderwijs Vlaanderen 2020">
      <a:dk1>
        <a:sysClr val="windowText" lastClr="000000"/>
      </a:dk1>
      <a:lt1>
        <a:sysClr val="window" lastClr="FFFFFF"/>
      </a:lt1>
      <a:dk2>
        <a:srgbClr val="EC7D23"/>
      </a:dk2>
      <a:lt2>
        <a:srgbClr val="F1DE00"/>
      </a:lt2>
      <a:accent1>
        <a:srgbClr val="AE2081"/>
      </a:accent1>
      <a:accent2>
        <a:srgbClr val="EC7D23"/>
      </a:accent2>
      <a:accent3>
        <a:srgbClr val="A8AF37"/>
      </a:accent3>
      <a:accent4>
        <a:srgbClr val="4CBCC5"/>
      </a:accent4>
      <a:accent5>
        <a:srgbClr val="116CA8"/>
      </a:accent5>
      <a:accent6>
        <a:srgbClr val="82B863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0883D5D5-A473-45CB-8B60-F74B97158E2A}" vid="{06EB8E5B-BFDA-4BEA-9025-2D1FC10FDDA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B8CCC4234DD47B6E70511E5D8F970" ma:contentTypeVersion="4" ma:contentTypeDescription="Een nieuw document maken." ma:contentTypeScope="" ma:versionID="24322f4a6cdcd195c2a60a4839a8c726">
  <xsd:schema xmlns:xsd="http://www.w3.org/2001/XMLSchema" xmlns:xs="http://www.w3.org/2001/XMLSchema" xmlns:p="http://schemas.microsoft.com/office/2006/metadata/properties" xmlns:ns2="9cf56492-a379-40c1-ad7e-9a960465ff9d" targetNamespace="http://schemas.microsoft.com/office/2006/metadata/properties" ma:root="true" ma:fieldsID="a9c7e8cf86fb5d08c87ebce3fcba2a35" ns2:_="">
    <xsd:import namespace="9cf56492-a379-40c1-ad7e-9a960465ff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56492-a379-40c1-ad7e-9a960465f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ACA4ED-F5B2-4CE0-AB96-FB2405FD683D}">
  <ds:schemaRefs>
    <ds:schemaRef ds:uri="9cf56492-a379-40c1-ad7e-9a960465ff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4A29E16-3795-4188-86E6-75C06D3117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F8F60E-171B-4862-9151-0A31C577AF56}">
  <ds:schemaRefs>
    <ds:schemaRef ds:uri="9cf56492-a379-40c1-ad7e-9a960465ff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1772</Words>
  <Application>Microsoft Office PowerPoint</Application>
  <PresentationFormat>Breedbeeld</PresentationFormat>
  <Paragraphs>486</Paragraphs>
  <Slides>44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44</vt:i4>
      </vt:variant>
    </vt:vector>
  </HeadingPairs>
  <TitlesOfParts>
    <vt:vector size="55" baseType="lpstr">
      <vt:lpstr>Arial</vt:lpstr>
      <vt:lpstr>Calibri</vt:lpstr>
      <vt:lpstr>Calibri Light</vt:lpstr>
      <vt:lpstr>Courier New</vt:lpstr>
      <vt:lpstr>Roboto</vt:lpstr>
      <vt:lpstr>Symbol</vt:lpstr>
      <vt:lpstr>Symbol,Sans-Serif</vt:lpstr>
      <vt:lpstr>Trebuchet MS</vt:lpstr>
      <vt:lpstr>Wingdings</vt:lpstr>
      <vt:lpstr>2_kathondvla_09-2018</vt:lpstr>
      <vt:lpstr>Kantoorthema</vt:lpstr>
      <vt:lpstr>Verdiepende sessie  Leerplan MECHANICA  A-finaliteit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Het leerplan – doorstroom 3de graad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Mogelijke Mechanica-doelen</vt:lpstr>
      <vt:lpstr>PowerPoint-presentatie</vt:lpstr>
      <vt:lpstr>Mogelijke Mechanica-doelen</vt:lpstr>
      <vt:lpstr>Mogelijke Mechanica-doelen</vt:lpstr>
      <vt:lpstr>Mogelijke Mechanica-doelen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Mechanische technieken</dc:title>
  <dc:creator>Frank Remy</dc:creator>
  <cp:lastModifiedBy>Alfred De Wit</cp:lastModifiedBy>
  <cp:revision>1</cp:revision>
  <cp:lastPrinted>2021-02-02T14:21:41Z</cp:lastPrinted>
  <dcterms:created xsi:type="dcterms:W3CDTF">2020-11-12T07:50:58Z</dcterms:created>
  <dcterms:modified xsi:type="dcterms:W3CDTF">2021-02-02T19:17:01Z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0x010100156B8CCC4234DD47B6E70511E5D8F970</vt:lpwstr>
  </property>
</Properties>
</file>