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Lst>
  <p:notesMasterIdLst>
    <p:notesMasterId r:id="rId42"/>
  </p:notesMasterIdLst>
  <p:handoutMasterIdLst>
    <p:handoutMasterId r:id="rId43"/>
  </p:handoutMasterIdLst>
  <p:sldIdLst>
    <p:sldId id="295" r:id="rId5"/>
    <p:sldId id="1917" r:id="rId6"/>
    <p:sldId id="345" r:id="rId7"/>
    <p:sldId id="298" r:id="rId8"/>
    <p:sldId id="299" r:id="rId9"/>
    <p:sldId id="1934" r:id="rId10"/>
    <p:sldId id="1918" r:id="rId11"/>
    <p:sldId id="331" r:id="rId12"/>
    <p:sldId id="347" r:id="rId13"/>
    <p:sldId id="301" r:id="rId14"/>
    <p:sldId id="302" r:id="rId15"/>
    <p:sldId id="303" r:id="rId16"/>
    <p:sldId id="304" r:id="rId17"/>
    <p:sldId id="305" r:id="rId18"/>
    <p:sldId id="396" r:id="rId19"/>
    <p:sldId id="1935" r:id="rId20"/>
    <p:sldId id="1936" r:id="rId21"/>
    <p:sldId id="1937" r:id="rId22"/>
    <p:sldId id="1931" r:id="rId23"/>
    <p:sldId id="405" r:id="rId24"/>
    <p:sldId id="356" r:id="rId25"/>
    <p:sldId id="1922" r:id="rId26"/>
    <p:sldId id="330" r:id="rId27"/>
    <p:sldId id="357" r:id="rId28"/>
    <p:sldId id="404" r:id="rId29"/>
    <p:sldId id="1919" r:id="rId30"/>
    <p:sldId id="1920" r:id="rId31"/>
    <p:sldId id="403" r:id="rId32"/>
    <p:sldId id="1938" r:id="rId33"/>
    <p:sldId id="349" r:id="rId34"/>
    <p:sldId id="1939" r:id="rId35"/>
    <p:sldId id="1940" r:id="rId36"/>
    <p:sldId id="1924" r:id="rId37"/>
    <p:sldId id="1941" r:id="rId38"/>
    <p:sldId id="401" r:id="rId39"/>
    <p:sldId id="296" r:id="rId40"/>
    <p:sldId id="362" r:id="rId41"/>
  </p:sldIdLst>
  <p:sldSz cx="12192000" cy="6858000"/>
  <p:notesSz cx="9926638" cy="679767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do Goukens" initials="GG" lastIdx="2" clrIdx="0">
    <p:extLst>
      <p:ext uri="{19B8F6BF-5375-455C-9EA6-DF929625EA0E}">
        <p15:presenceInfo xmlns:p15="http://schemas.microsoft.com/office/powerpoint/2012/main" userId="S::guido.goukens@katholiekonderwijs.vlaanderen::b233ee10-fd49-4e7e-bfd3-acbdbaad4434" providerId="AD"/>
      </p:ext>
    </p:extLst>
  </p:cmAuthor>
  <p:cmAuthor id="2" name="Alfred De Wit" initials="ADW" lastIdx="1" clrIdx="1">
    <p:extLst>
      <p:ext uri="{19B8F6BF-5375-455C-9EA6-DF929625EA0E}">
        <p15:presenceInfo xmlns:p15="http://schemas.microsoft.com/office/powerpoint/2012/main" userId="Alfred De Wi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8CFA06"/>
    <a:srgbClr val="B59F1B"/>
    <a:srgbClr val="2A19A7"/>
    <a:srgbClr val="F95817"/>
    <a:srgbClr val="81C624"/>
    <a:srgbClr val="9BDD43"/>
    <a:srgbClr val="A5840B"/>
    <a:srgbClr val="21CD3E"/>
    <a:srgbClr val="5FB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807A09-5C3C-4589-AFEA-B1CC068DD267}" v="9" dt="2021-02-24T10:00:38.621"/>
    <p1510:client id="{C3B801EB-9BBD-4325-B581-408DEC962E99}" v="2" dt="2021-02-24T05:29:33.189"/>
    <p1510:client id="{D5AA4A37-37E5-4223-818A-F5CB21BC1830}" v="253" dt="2021-02-23T18:56:59.54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8" y="3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58BD4-EE3A-4674-8488-FD7B033A8E1F}" type="doc">
      <dgm:prSet loTypeId="urn:microsoft.com/office/officeart/2005/8/layout/matrix3" loCatId="matrix" qsTypeId="urn:microsoft.com/office/officeart/2005/8/quickstyle/simple3" qsCatId="simple" csTypeId="urn:microsoft.com/office/officeart/2005/8/colors/accent1_2" csCatId="accent1" phldr="1"/>
      <dgm:spPr/>
      <dgm:t>
        <a:bodyPr/>
        <a:lstStyle/>
        <a:p>
          <a:endParaRPr lang="nl-BE"/>
        </a:p>
      </dgm:t>
    </dgm:pt>
    <dgm:pt modelId="{7167EED8-0458-40A9-A7BD-9F85C14A5A12}">
      <dgm:prSet phldrT="[Tekst]"/>
      <dgm:spPr>
        <a:solidFill>
          <a:schemeClr val="accent1">
            <a:lumMod val="20000"/>
            <a:lumOff val="80000"/>
          </a:schemeClr>
        </a:solidFill>
      </dgm:spPr>
      <dgm:t>
        <a:bodyPr/>
        <a:lstStyle/>
        <a:p>
          <a:r>
            <a:rPr lang="nl-BE" b="1" strike="noStrike"/>
            <a:t>Kies concrete situaties of probleemstellingen die voor leerlingen betekenisvol zijn of kunnen worden door de uit te voeren leeractiviteiten.</a:t>
          </a:r>
        </a:p>
      </dgm:t>
    </dgm:pt>
    <dgm:pt modelId="{7A46F6E1-FE14-4532-9394-B1F2719F8812}" type="parTrans" cxnId="{2CF5F57B-A6D0-41CA-AE8C-234495E8F834}">
      <dgm:prSet/>
      <dgm:spPr/>
      <dgm:t>
        <a:bodyPr/>
        <a:lstStyle/>
        <a:p>
          <a:endParaRPr lang="nl-BE"/>
        </a:p>
      </dgm:t>
    </dgm:pt>
    <dgm:pt modelId="{65DC1373-CA29-41BC-8DD4-8A00798CEF53}" type="sibTrans" cxnId="{2CF5F57B-A6D0-41CA-AE8C-234495E8F834}">
      <dgm:prSet/>
      <dgm:spPr/>
      <dgm:t>
        <a:bodyPr/>
        <a:lstStyle/>
        <a:p>
          <a:endParaRPr lang="nl-BE"/>
        </a:p>
      </dgm:t>
    </dgm:pt>
    <dgm:pt modelId="{DED91C59-3F56-4D57-8086-FD1510F68F7D}">
      <dgm:prSet phldrT="[Tekst]"/>
      <dgm:spPr>
        <a:solidFill>
          <a:schemeClr val="tx2">
            <a:lumMod val="20000"/>
            <a:lumOff val="80000"/>
          </a:schemeClr>
        </a:solidFill>
      </dgm:spPr>
      <dgm:t>
        <a:bodyPr/>
        <a:lstStyle/>
        <a:p>
          <a:r>
            <a:rPr lang="nl-BE" b="1" strike="noStrike"/>
            <a:t> Contexten kunnen het leren betekenisvoller maken en bij leerlingen de motivatie en attitude versterken.  </a:t>
          </a:r>
        </a:p>
      </dgm:t>
    </dgm:pt>
    <dgm:pt modelId="{5274760B-A266-4AFB-8084-7C119557D0DA}" type="parTrans" cxnId="{93D8016F-07DF-45D5-AF58-00C123DD7E71}">
      <dgm:prSet/>
      <dgm:spPr/>
      <dgm:t>
        <a:bodyPr/>
        <a:lstStyle/>
        <a:p>
          <a:endParaRPr lang="nl-BE"/>
        </a:p>
      </dgm:t>
    </dgm:pt>
    <dgm:pt modelId="{0A790F65-043E-4874-8160-D87497E74DF3}" type="sibTrans" cxnId="{93D8016F-07DF-45D5-AF58-00C123DD7E71}">
      <dgm:prSet/>
      <dgm:spPr/>
      <dgm:t>
        <a:bodyPr/>
        <a:lstStyle/>
        <a:p>
          <a:endParaRPr lang="nl-BE"/>
        </a:p>
      </dgm:t>
    </dgm:pt>
    <dgm:pt modelId="{01C23B1B-F7D6-456C-A05A-2D280EA014F4}">
      <dgm:prSet phldrT="[Tekst]"/>
      <dgm:spPr>
        <a:solidFill>
          <a:schemeClr val="accent4">
            <a:lumMod val="20000"/>
            <a:lumOff val="80000"/>
          </a:schemeClr>
        </a:solidFill>
      </dgm:spPr>
      <dgm:t>
        <a:bodyPr/>
        <a:lstStyle/>
        <a:p>
          <a:r>
            <a:rPr lang="nl-BE" b="1" strike="noStrike"/>
            <a:t>Afwisseling in contexten is nodig voor transfer van kennis en vaardigheden. </a:t>
          </a:r>
        </a:p>
      </dgm:t>
    </dgm:pt>
    <dgm:pt modelId="{820E5F99-BD6C-4901-8FEB-E6C0CF682F7B}" type="parTrans" cxnId="{589ED982-74B1-416E-BA70-804686E9616B}">
      <dgm:prSet/>
      <dgm:spPr/>
      <dgm:t>
        <a:bodyPr/>
        <a:lstStyle/>
        <a:p>
          <a:endParaRPr lang="nl-BE"/>
        </a:p>
      </dgm:t>
    </dgm:pt>
    <dgm:pt modelId="{C18DCAD4-E05A-41A0-866D-16C99F023B44}" type="sibTrans" cxnId="{589ED982-74B1-416E-BA70-804686E9616B}">
      <dgm:prSet/>
      <dgm:spPr/>
      <dgm:t>
        <a:bodyPr/>
        <a:lstStyle/>
        <a:p>
          <a:endParaRPr lang="nl-BE"/>
        </a:p>
      </dgm:t>
    </dgm:pt>
    <dgm:pt modelId="{CA6A3D48-2CCD-464D-8CA3-B717698284A4}">
      <dgm:prSet phldrT="[Tekst]"/>
      <dgm:spPr>
        <a:solidFill>
          <a:schemeClr val="bg2">
            <a:lumMod val="20000"/>
            <a:lumOff val="80000"/>
          </a:schemeClr>
        </a:solidFill>
      </dgm:spPr>
      <dgm:t>
        <a:bodyPr/>
        <a:lstStyle/>
        <a:p>
          <a:r>
            <a:rPr lang="nl-BE" b="1" strike="noStrike"/>
            <a:t>Een context kan een concept verduidelijken of de verbinding vormen tussen verschillende concepten.</a:t>
          </a:r>
        </a:p>
      </dgm:t>
    </dgm:pt>
    <dgm:pt modelId="{894DAFDF-13AE-4298-902E-276F16BC4A14}" type="parTrans" cxnId="{D939530B-41B5-48AD-A211-E905BDD774A3}">
      <dgm:prSet/>
      <dgm:spPr/>
      <dgm:t>
        <a:bodyPr/>
        <a:lstStyle/>
        <a:p>
          <a:endParaRPr lang="nl-BE"/>
        </a:p>
      </dgm:t>
    </dgm:pt>
    <dgm:pt modelId="{77F7BBE0-60BD-4CF4-9355-C11FD5F8030E}" type="sibTrans" cxnId="{D939530B-41B5-48AD-A211-E905BDD774A3}">
      <dgm:prSet/>
      <dgm:spPr/>
      <dgm:t>
        <a:bodyPr/>
        <a:lstStyle/>
        <a:p>
          <a:endParaRPr lang="nl-BE"/>
        </a:p>
      </dgm:t>
    </dgm:pt>
    <dgm:pt modelId="{FB3B424B-A689-4ECB-A7A4-60512CD1466F}" type="pres">
      <dgm:prSet presAssocID="{B5F58BD4-EE3A-4674-8488-FD7B033A8E1F}" presName="matrix" presStyleCnt="0">
        <dgm:presLayoutVars>
          <dgm:chMax val="1"/>
          <dgm:dir/>
          <dgm:resizeHandles val="exact"/>
        </dgm:presLayoutVars>
      </dgm:prSet>
      <dgm:spPr/>
    </dgm:pt>
    <dgm:pt modelId="{4D102B8E-5481-4AF1-9084-512966AAE1C4}" type="pres">
      <dgm:prSet presAssocID="{B5F58BD4-EE3A-4674-8488-FD7B033A8E1F}" presName="diamond" presStyleLbl="bgShp" presStyleIdx="0" presStyleCnt="1"/>
      <dgm:spPr/>
    </dgm:pt>
    <dgm:pt modelId="{47911663-E810-4D4F-B790-79ECA670CE19}" type="pres">
      <dgm:prSet presAssocID="{B5F58BD4-EE3A-4674-8488-FD7B033A8E1F}" presName="quad1" presStyleLbl="node1" presStyleIdx="0" presStyleCnt="4">
        <dgm:presLayoutVars>
          <dgm:chMax val="0"/>
          <dgm:chPref val="0"/>
          <dgm:bulletEnabled val="1"/>
        </dgm:presLayoutVars>
      </dgm:prSet>
      <dgm:spPr/>
    </dgm:pt>
    <dgm:pt modelId="{43BBABD0-CEEE-41F1-A125-1B421E60D733}" type="pres">
      <dgm:prSet presAssocID="{B5F58BD4-EE3A-4674-8488-FD7B033A8E1F}" presName="quad2" presStyleLbl="node1" presStyleIdx="1" presStyleCnt="4">
        <dgm:presLayoutVars>
          <dgm:chMax val="0"/>
          <dgm:chPref val="0"/>
          <dgm:bulletEnabled val="1"/>
        </dgm:presLayoutVars>
      </dgm:prSet>
      <dgm:spPr/>
    </dgm:pt>
    <dgm:pt modelId="{06F7C336-092A-4F8D-A221-4694E309F59F}" type="pres">
      <dgm:prSet presAssocID="{B5F58BD4-EE3A-4674-8488-FD7B033A8E1F}" presName="quad3" presStyleLbl="node1" presStyleIdx="2" presStyleCnt="4">
        <dgm:presLayoutVars>
          <dgm:chMax val="0"/>
          <dgm:chPref val="0"/>
          <dgm:bulletEnabled val="1"/>
        </dgm:presLayoutVars>
      </dgm:prSet>
      <dgm:spPr/>
    </dgm:pt>
    <dgm:pt modelId="{106BC444-D434-43CE-BBFA-F0A17842E5B2}" type="pres">
      <dgm:prSet presAssocID="{B5F58BD4-EE3A-4674-8488-FD7B033A8E1F}" presName="quad4" presStyleLbl="node1" presStyleIdx="3" presStyleCnt="4">
        <dgm:presLayoutVars>
          <dgm:chMax val="0"/>
          <dgm:chPref val="0"/>
          <dgm:bulletEnabled val="1"/>
        </dgm:presLayoutVars>
      </dgm:prSet>
      <dgm:spPr/>
    </dgm:pt>
  </dgm:ptLst>
  <dgm:cxnLst>
    <dgm:cxn modelId="{D939530B-41B5-48AD-A211-E905BDD774A3}" srcId="{B5F58BD4-EE3A-4674-8488-FD7B033A8E1F}" destId="{CA6A3D48-2CCD-464D-8CA3-B717698284A4}" srcOrd="3" destOrd="0" parTransId="{894DAFDF-13AE-4298-902E-276F16BC4A14}" sibTransId="{77F7BBE0-60BD-4CF4-9355-C11FD5F8030E}"/>
    <dgm:cxn modelId="{52C53F19-995C-4D57-BAB0-D3A052403326}" type="presOf" srcId="{DED91C59-3F56-4D57-8086-FD1510F68F7D}" destId="{43BBABD0-CEEE-41F1-A125-1B421E60D733}" srcOrd="0" destOrd="0" presId="urn:microsoft.com/office/officeart/2005/8/layout/matrix3"/>
    <dgm:cxn modelId="{93D8016F-07DF-45D5-AF58-00C123DD7E71}" srcId="{B5F58BD4-EE3A-4674-8488-FD7B033A8E1F}" destId="{DED91C59-3F56-4D57-8086-FD1510F68F7D}" srcOrd="1" destOrd="0" parTransId="{5274760B-A266-4AFB-8084-7C119557D0DA}" sibTransId="{0A790F65-043E-4874-8160-D87497E74DF3}"/>
    <dgm:cxn modelId="{2CF5F57B-A6D0-41CA-AE8C-234495E8F834}" srcId="{B5F58BD4-EE3A-4674-8488-FD7B033A8E1F}" destId="{7167EED8-0458-40A9-A7BD-9F85C14A5A12}" srcOrd="0" destOrd="0" parTransId="{7A46F6E1-FE14-4532-9394-B1F2719F8812}" sibTransId="{65DC1373-CA29-41BC-8DD4-8A00798CEF53}"/>
    <dgm:cxn modelId="{589ED982-74B1-416E-BA70-804686E9616B}" srcId="{B5F58BD4-EE3A-4674-8488-FD7B033A8E1F}" destId="{01C23B1B-F7D6-456C-A05A-2D280EA014F4}" srcOrd="2" destOrd="0" parTransId="{820E5F99-BD6C-4901-8FEB-E6C0CF682F7B}" sibTransId="{C18DCAD4-E05A-41A0-866D-16C99F023B44}"/>
    <dgm:cxn modelId="{25D670A2-399A-404E-89F8-13920EABD461}" type="presOf" srcId="{B5F58BD4-EE3A-4674-8488-FD7B033A8E1F}" destId="{FB3B424B-A689-4ECB-A7A4-60512CD1466F}" srcOrd="0" destOrd="0" presId="urn:microsoft.com/office/officeart/2005/8/layout/matrix3"/>
    <dgm:cxn modelId="{944491AD-217A-4A68-9BE5-C34CEA8DDC27}" type="presOf" srcId="{01C23B1B-F7D6-456C-A05A-2D280EA014F4}" destId="{06F7C336-092A-4F8D-A221-4694E309F59F}" srcOrd="0" destOrd="0" presId="urn:microsoft.com/office/officeart/2005/8/layout/matrix3"/>
    <dgm:cxn modelId="{ACC2C3DE-4ACB-4F1E-ACC6-ACA6ABD4FBFC}" type="presOf" srcId="{7167EED8-0458-40A9-A7BD-9F85C14A5A12}" destId="{47911663-E810-4D4F-B790-79ECA670CE19}" srcOrd="0" destOrd="0" presId="urn:microsoft.com/office/officeart/2005/8/layout/matrix3"/>
    <dgm:cxn modelId="{16DA82E5-F39A-471C-A440-A7AE1DC67F69}" type="presOf" srcId="{CA6A3D48-2CCD-464D-8CA3-B717698284A4}" destId="{106BC444-D434-43CE-BBFA-F0A17842E5B2}" srcOrd="0" destOrd="0" presId="urn:microsoft.com/office/officeart/2005/8/layout/matrix3"/>
    <dgm:cxn modelId="{06FA95BC-9FA7-4118-8A7F-1E7122450A3E}" type="presParOf" srcId="{FB3B424B-A689-4ECB-A7A4-60512CD1466F}" destId="{4D102B8E-5481-4AF1-9084-512966AAE1C4}" srcOrd="0" destOrd="0" presId="urn:microsoft.com/office/officeart/2005/8/layout/matrix3"/>
    <dgm:cxn modelId="{A09F370C-8B7F-493C-BA20-AB4B616E9D49}" type="presParOf" srcId="{FB3B424B-A689-4ECB-A7A4-60512CD1466F}" destId="{47911663-E810-4D4F-B790-79ECA670CE19}" srcOrd="1" destOrd="0" presId="urn:microsoft.com/office/officeart/2005/8/layout/matrix3"/>
    <dgm:cxn modelId="{B32715FC-A49D-4DBD-A320-A95986C6C683}" type="presParOf" srcId="{FB3B424B-A689-4ECB-A7A4-60512CD1466F}" destId="{43BBABD0-CEEE-41F1-A125-1B421E60D733}" srcOrd="2" destOrd="0" presId="urn:microsoft.com/office/officeart/2005/8/layout/matrix3"/>
    <dgm:cxn modelId="{3AC006E3-67E5-468D-97F4-F75BF8E21201}" type="presParOf" srcId="{FB3B424B-A689-4ECB-A7A4-60512CD1466F}" destId="{06F7C336-092A-4F8D-A221-4694E309F59F}" srcOrd="3" destOrd="0" presId="urn:microsoft.com/office/officeart/2005/8/layout/matrix3"/>
    <dgm:cxn modelId="{AE3CE91F-A16C-402E-B7FC-EFE0DC279F7E}" type="presParOf" srcId="{FB3B424B-A689-4ECB-A7A4-60512CD1466F}" destId="{106BC444-D434-43CE-BBFA-F0A17842E5B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02B8E-5481-4AF1-9084-512966AAE1C4}">
      <dsp:nvSpPr>
        <dsp:cNvPr id="0" name=""/>
        <dsp:cNvSpPr/>
      </dsp:nvSpPr>
      <dsp:spPr>
        <a:xfrm>
          <a:off x="691594" y="0"/>
          <a:ext cx="3764190" cy="3764190"/>
        </a:xfrm>
        <a:prstGeom prst="diamond">
          <a:avLst/>
        </a:prstGeom>
        <a:solidFill>
          <a:schemeClr val="accent1">
            <a:tint val="4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sp>
    <dsp:sp modelId="{47911663-E810-4D4F-B790-79ECA670CE19}">
      <dsp:nvSpPr>
        <dsp:cNvPr id="0" name=""/>
        <dsp:cNvSpPr/>
      </dsp:nvSpPr>
      <dsp:spPr>
        <a:xfrm>
          <a:off x="1049192" y="357598"/>
          <a:ext cx="1468034" cy="1468034"/>
        </a:xfrm>
        <a:prstGeom prst="roundRect">
          <a:avLst/>
        </a:prstGeom>
        <a:solidFill>
          <a:schemeClr val="accent1">
            <a:lumMod val="20000"/>
            <a:lumOff val="80000"/>
          </a:schemeClr>
        </a:soli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l-BE" sz="1000" b="1" strike="noStrike" kern="1200"/>
            <a:t>Kies concrete situaties of probleemstellingen die voor leerlingen betekenisvol zijn of kunnen worden door de uit te voeren leeractiviteiten.</a:t>
          </a:r>
        </a:p>
      </dsp:txBody>
      <dsp:txXfrm>
        <a:off x="1120856" y="429262"/>
        <a:ext cx="1324706" cy="1324706"/>
      </dsp:txXfrm>
    </dsp:sp>
    <dsp:sp modelId="{43BBABD0-CEEE-41F1-A125-1B421E60D733}">
      <dsp:nvSpPr>
        <dsp:cNvPr id="0" name=""/>
        <dsp:cNvSpPr/>
      </dsp:nvSpPr>
      <dsp:spPr>
        <a:xfrm>
          <a:off x="2630151" y="357598"/>
          <a:ext cx="1468034" cy="1468034"/>
        </a:xfrm>
        <a:prstGeom prst="roundRect">
          <a:avLst/>
        </a:prstGeom>
        <a:solidFill>
          <a:schemeClr val="tx2">
            <a:lumMod val="20000"/>
            <a:lumOff val="80000"/>
          </a:schemeClr>
        </a:soli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l-BE" sz="1000" b="1" strike="noStrike" kern="1200"/>
            <a:t> Contexten kunnen het leren betekenisvoller maken en bij leerlingen de motivatie en attitude versterken.  </a:t>
          </a:r>
        </a:p>
      </dsp:txBody>
      <dsp:txXfrm>
        <a:off x="2701815" y="429262"/>
        <a:ext cx="1324706" cy="1324706"/>
      </dsp:txXfrm>
    </dsp:sp>
    <dsp:sp modelId="{06F7C336-092A-4F8D-A221-4694E309F59F}">
      <dsp:nvSpPr>
        <dsp:cNvPr id="0" name=""/>
        <dsp:cNvSpPr/>
      </dsp:nvSpPr>
      <dsp:spPr>
        <a:xfrm>
          <a:off x="1049192" y="1938557"/>
          <a:ext cx="1468034" cy="1468034"/>
        </a:xfrm>
        <a:prstGeom prst="roundRect">
          <a:avLst/>
        </a:prstGeom>
        <a:solidFill>
          <a:schemeClr val="accent4">
            <a:lumMod val="20000"/>
            <a:lumOff val="80000"/>
          </a:schemeClr>
        </a:soli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l-BE" sz="1000" b="1" strike="noStrike" kern="1200"/>
            <a:t>Afwisseling in contexten is nodig voor transfer van kennis en vaardigheden. </a:t>
          </a:r>
        </a:p>
      </dsp:txBody>
      <dsp:txXfrm>
        <a:off x="1120856" y="2010221"/>
        <a:ext cx="1324706" cy="1324706"/>
      </dsp:txXfrm>
    </dsp:sp>
    <dsp:sp modelId="{106BC444-D434-43CE-BBFA-F0A17842E5B2}">
      <dsp:nvSpPr>
        <dsp:cNvPr id="0" name=""/>
        <dsp:cNvSpPr/>
      </dsp:nvSpPr>
      <dsp:spPr>
        <a:xfrm>
          <a:off x="2630151" y="1938557"/>
          <a:ext cx="1468034" cy="1468034"/>
        </a:xfrm>
        <a:prstGeom prst="roundRect">
          <a:avLst/>
        </a:prstGeom>
        <a:solidFill>
          <a:schemeClr val="bg2">
            <a:lumMod val="20000"/>
            <a:lumOff val="80000"/>
          </a:schemeClr>
        </a:soli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l-BE" sz="1000" b="1" strike="noStrike" kern="1200"/>
            <a:t>Een context kan een concept verduidelijken of de verbinding vormen tussen verschillende concepten.</a:t>
          </a:r>
        </a:p>
      </dsp:txBody>
      <dsp:txXfrm>
        <a:off x="2701815" y="2010221"/>
        <a:ext cx="1324706" cy="132470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 y="0"/>
            <a:ext cx="4301543" cy="341064"/>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5622800" y="0"/>
            <a:ext cx="4301543" cy="341064"/>
          </a:xfrm>
          <a:prstGeom prst="rect">
            <a:avLst/>
          </a:prstGeom>
        </p:spPr>
        <p:txBody>
          <a:bodyPr vert="horz" lIns="91440" tIns="45720" rIns="91440" bIns="45720" rtlCol="0"/>
          <a:lstStyle>
            <a:lvl1pPr algn="r">
              <a:defRPr sz="1200"/>
            </a:lvl1pPr>
          </a:lstStyle>
          <a:p>
            <a:fld id="{CA2B28B8-0725-4B3D-B58B-0ACE841212AE}" type="datetimeFigureOut">
              <a:rPr lang="nl-BE" smtClean="0"/>
              <a:t>2021-02-24</a:t>
            </a:fld>
            <a:endParaRPr lang="nl-BE"/>
          </a:p>
        </p:txBody>
      </p:sp>
      <p:sp>
        <p:nvSpPr>
          <p:cNvPr id="4" name="Tijdelijke aanduiding voor voettekst 3"/>
          <p:cNvSpPr>
            <a:spLocks noGrp="1"/>
          </p:cNvSpPr>
          <p:nvPr>
            <p:ph type="ftr" sz="quarter" idx="2"/>
          </p:nvPr>
        </p:nvSpPr>
        <p:spPr>
          <a:xfrm>
            <a:off x="2" y="6456612"/>
            <a:ext cx="4301543" cy="341064"/>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5622800" y="6456612"/>
            <a:ext cx="4301543" cy="341064"/>
          </a:xfrm>
          <a:prstGeom prst="rect">
            <a:avLst/>
          </a:prstGeom>
        </p:spPr>
        <p:txBody>
          <a:bodyPr vert="horz" lIns="91440" tIns="45720" rIns="91440" bIns="45720" rtlCol="0" anchor="b"/>
          <a:lstStyle>
            <a:lvl1pPr algn="r">
              <a:defRPr sz="1200"/>
            </a:lvl1pPr>
          </a:lstStyle>
          <a:p>
            <a:fld id="{45C3B113-9BAD-4F30-B83C-ABEDEA3B687A}" type="slidenum">
              <a:rPr lang="nl-BE" smtClean="0"/>
              <a:t>‹nr.›</a:t>
            </a:fld>
            <a:endParaRPr lang="nl-BE"/>
          </a:p>
        </p:txBody>
      </p:sp>
    </p:spTree>
    <p:extLst>
      <p:ext uri="{BB962C8B-B14F-4D97-AF65-F5344CB8AC3E}">
        <p14:creationId xmlns:p14="http://schemas.microsoft.com/office/powerpoint/2010/main" val="2718985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 y="0"/>
            <a:ext cx="4301543" cy="341064"/>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5622800" y="0"/>
            <a:ext cx="4301543" cy="341064"/>
          </a:xfrm>
          <a:prstGeom prst="rect">
            <a:avLst/>
          </a:prstGeom>
        </p:spPr>
        <p:txBody>
          <a:bodyPr vert="horz" lIns="91440" tIns="45720" rIns="91440" bIns="45720" rtlCol="0"/>
          <a:lstStyle>
            <a:lvl1pPr algn="r">
              <a:defRPr sz="1200"/>
            </a:lvl1pPr>
          </a:lstStyle>
          <a:p>
            <a:fld id="{6AC90771-AD47-4557-9E63-4F12DAD49521}" type="datetimeFigureOut">
              <a:rPr lang="nl-BE" smtClean="0"/>
              <a:t>2021-02-24</a:t>
            </a:fld>
            <a:endParaRPr lang="nl-BE"/>
          </a:p>
        </p:txBody>
      </p:sp>
      <p:sp>
        <p:nvSpPr>
          <p:cNvPr id="4" name="Tijdelijke aanduiding voor dia-afbeelding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2" y="6456612"/>
            <a:ext cx="4301543" cy="34106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622800" y="6456612"/>
            <a:ext cx="4301543" cy="341064"/>
          </a:xfrm>
          <a:prstGeom prst="rect">
            <a:avLst/>
          </a:prstGeom>
        </p:spPr>
        <p:txBody>
          <a:bodyPr vert="horz" lIns="91440" tIns="45720" rIns="91440" bIns="45720" rtlCol="0" anchor="b"/>
          <a:lstStyle>
            <a:lvl1pPr algn="r">
              <a:defRPr sz="1200"/>
            </a:lvl1pPr>
          </a:lstStyle>
          <a:p>
            <a:fld id="{3072BC55-FD00-4953-BF16-15991B6C2CB2}" type="slidenum">
              <a:rPr lang="nl-BE" smtClean="0"/>
              <a:t>‹nr.›</a:t>
            </a:fld>
            <a:endParaRPr lang="nl-BE"/>
          </a:p>
        </p:txBody>
      </p:sp>
    </p:spTree>
    <p:extLst>
      <p:ext uri="{BB962C8B-B14F-4D97-AF65-F5344CB8AC3E}">
        <p14:creationId xmlns:p14="http://schemas.microsoft.com/office/powerpoint/2010/main" val="375831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Goeiemiddag allemaal</a:t>
            </a:r>
          </a:p>
          <a:p>
            <a:r>
              <a:rPr lang="nl-NL"/>
              <a:t>Zoals je kan lezen, mag ik jullie… WELKOM…heten op deze verdiepende sessie met betrekking tot het leerplan Mechanische Technieken in de A-finaliteit.</a:t>
            </a:r>
          </a:p>
          <a:p>
            <a:r>
              <a:rPr lang="nl-NL"/>
              <a:t>Welkom in naam van mezelf maar ook in naam van mijn collega’s pedagogisch begeleider uit de andere regio’s… Alfred, Ingrid, Jo, Johan, Jurgen en Tony maar ook in naam van onze </a:t>
            </a:r>
            <a:r>
              <a:rPr lang="nl-NL" err="1"/>
              <a:t>studiegebiedcoordinator</a:t>
            </a:r>
            <a:r>
              <a:rPr lang="nl-NL"/>
              <a:t>… Frank.</a:t>
            </a:r>
          </a:p>
          <a:p>
            <a:endParaRPr lang="nl-NL"/>
          </a:p>
          <a:p>
            <a:r>
              <a:rPr lang="nl-NL"/>
              <a:t>We gaan van start want deze namiddag zijn onze uren geteld. Na deze voorstelling starten we onmiddellijk met de verdiepende sessie van het leerplan Elektriciteit binnen de A-finaliteit.</a:t>
            </a:r>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a:t>
            </a:fld>
            <a:endParaRPr lang="nl-BE"/>
          </a:p>
        </p:txBody>
      </p:sp>
    </p:spTree>
    <p:extLst>
      <p:ext uri="{BB962C8B-B14F-4D97-AF65-F5344CB8AC3E}">
        <p14:creationId xmlns:p14="http://schemas.microsoft.com/office/powerpoint/2010/main" val="1800558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u="sng"/>
              <a:t>Leerdoelen Elektriciteit</a:t>
            </a:r>
            <a:endParaRPr lang="nl-BE"/>
          </a:p>
          <a:p>
            <a:pPr marL="342900" indent="-342900">
              <a:lnSpc>
                <a:spcPct val="107000"/>
              </a:lnSpc>
              <a:buFont typeface="Symbol,Sans-Serif"/>
              <a:buChar char=""/>
            </a:pPr>
            <a:r>
              <a:rPr lang="nl-BE"/>
              <a:t>Ondersteunende technieken</a:t>
            </a:r>
            <a:endParaRPr lang="en-US"/>
          </a:p>
          <a:p>
            <a:pPr marL="342900" indent="-342900">
              <a:lnSpc>
                <a:spcPct val="107000"/>
              </a:lnSpc>
              <a:buFont typeface="Symbol,Sans-Serif"/>
              <a:buChar char=""/>
            </a:pPr>
            <a:r>
              <a:rPr lang="nl-BE"/>
              <a:t>Elektriciteit – mechanica</a:t>
            </a:r>
            <a:endParaRPr lang="en-US"/>
          </a:p>
          <a:p>
            <a:pPr marL="342900" indent="-342900">
              <a:lnSpc>
                <a:spcPct val="107000"/>
              </a:lnSpc>
              <a:buFont typeface="Symbol,Sans-Serif"/>
              <a:buChar char=""/>
            </a:pPr>
            <a:r>
              <a:rPr lang="nl-BE"/>
              <a:t>Elektrotechnische realisaties</a:t>
            </a:r>
            <a:endParaRPr lang="en-US"/>
          </a:p>
          <a:p>
            <a:pPr marL="342900" indent="-342900">
              <a:lnSpc>
                <a:spcPct val="107000"/>
              </a:lnSpc>
              <a:buFont typeface="Symbol,Sans-Serif"/>
              <a:buChar char=""/>
            </a:pPr>
            <a:r>
              <a:rPr lang="nl-BE"/>
              <a:t>Montage – demontage</a:t>
            </a:r>
            <a:endParaRPr lang="en-US"/>
          </a:p>
          <a:p>
            <a:pPr marL="342900" indent="-342900">
              <a:lnSpc>
                <a:spcPct val="107000"/>
              </a:lnSpc>
              <a:buFont typeface="Symbol,Sans-Serif"/>
              <a:buChar char=""/>
            </a:pPr>
            <a:r>
              <a:rPr lang="nl-BE" err="1"/>
              <a:t>Elektropneumatica</a:t>
            </a:r>
            <a:endParaRPr lang="en-US" err="1"/>
          </a:p>
          <a:p>
            <a:pPr marL="342900" indent="-342900">
              <a:lnSpc>
                <a:spcPct val="107000"/>
              </a:lnSpc>
              <a:buFont typeface="Symbol,Sans-Serif"/>
              <a:buChar char=""/>
            </a:pPr>
            <a:r>
              <a:rPr lang="nl-BE"/>
              <a:t>Sanitaire installaties</a:t>
            </a:r>
            <a:endParaRPr lang="en-US"/>
          </a:p>
          <a:p>
            <a:pPr marL="342900" indent="-342900">
              <a:lnSpc>
                <a:spcPct val="107000"/>
              </a:lnSpc>
              <a:spcAft>
                <a:spcPts val="800"/>
              </a:spcAft>
              <a:buFont typeface="Symbol,Sans-Serif"/>
              <a:buChar char=""/>
            </a:pPr>
            <a:r>
              <a:rPr lang="nl-BE"/>
              <a:t>Voertuigtechnieken</a:t>
            </a:r>
            <a:endParaRPr lang="en-US"/>
          </a:p>
          <a:p>
            <a:endParaRPr lang="en-US"/>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11</a:t>
            </a:fld>
            <a:endParaRPr lang="nl-BE"/>
          </a:p>
        </p:txBody>
      </p:sp>
    </p:spTree>
    <p:extLst>
      <p:ext uri="{BB962C8B-B14F-4D97-AF65-F5344CB8AC3E}">
        <p14:creationId xmlns:p14="http://schemas.microsoft.com/office/powerpoint/2010/main" val="1671924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Bijkomende kennis om zaken vanuit het gewone curriculum te versterken</a:t>
            </a:r>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12</a:t>
            </a:fld>
            <a:endParaRPr lang="nl-BE"/>
          </a:p>
        </p:txBody>
      </p:sp>
    </p:spTree>
    <p:extLst>
      <p:ext uri="{BB962C8B-B14F-4D97-AF65-F5344CB8AC3E}">
        <p14:creationId xmlns:p14="http://schemas.microsoft.com/office/powerpoint/2010/main" val="3599117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13</a:t>
            </a:fld>
            <a:endParaRPr lang="nl-BE"/>
          </a:p>
        </p:txBody>
      </p:sp>
    </p:spTree>
    <p:extLst>
      <p:ext uri="{BB962C8B-B14F-4D97-AF65-F5344CB8AC3E}">
        <p14:creationId xmlns:p14="http://schemas.microsoft.com/office/powerpoint/2010/main" val="3074203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De </a:t>
            </a:r>
            <a:r>
              <a:rPr lang="en-US" err="1">
                <a:cs typeface="Calibri"/>
              </a:rPr>
              <a:t>inhoudelijke</a:t>
            </a:r>
            <a:r>
              <a:rPr lang="en-US">
                <a:cs typeface="Calibri"/>
              </a:rPr>
              <a:t> </a:t>
            </a:r>
            <a:r>
              <a:rPr lang="en-US" err="1">
                <a:cs typeface="Calibri"/>
              </a:rPr>
              <a:t>benadering</a:t>
            </a:r>
            <a:r>
              <a:rPr lang="en-US">
                <a:cs typeface="Calibri"/>
              </a:rPr>
              <a:t>  in de </a:t>
            </a:r>
            <a:r>
              <a:rPr lang="en-US" err="1">
                <a:cs typeface="Calibri"/>
              </a:rPr>
              <a:t>verschillende</a:t>
            </a:r>
            <a:r>
              <a:rPr lang="en-US">
                <a:cs typeface="Calibri"/>
              </a:rPr>
              <a:t> </a:t>
            </a:r>
            <a:r>
              <a:rPr lang="en-US" err="1">
                <a:cs typeface="Calibri"/>
              </a:rPr>
              <a:t>finaliteiten</a:t>
            </a:r>
            <a:r>
              <a:rPr lang="en-US">
                <a:cs typeface="Calibri"/>
              </a:rPr>
              <a:t> D/A en A </a:t>
            </a:r>
            <a:r>
              <a:rPr lang="en-US" err="1">
                <a:cs typeface="Calibri"/>
              </a:rPr>
              <a:t>finaliteit</a:t>
            </a:r>
            <a:r>
              <a:rPr lang="en-US">
                <a:cs typeface="Calibri"/>
              </a:rPr>
              <a:t> duiden.</a:t>
            </a:r>
          </a:p>
          <a:p>
            <a:r>
              <a:rPr lang="en-US">
                <a:cs typeface="Calibri"/>
              </a:rPr>
              <a:t>* In de A-</a:t>
            </a:r>
            <a:r>
              <a:rPr lang="en-US" err="1">
                <a:cs typeface="Calibri"/>
              </a:rPr>
              <a:t>finaliteit</a:t>
            </a:r>
            <a:r>
              <a:rPr lang="en-US">
                <a:cs typeface="Calibri"/>
              </a:rPr>
              <a:t>: Lezen</a:t>
            </a:r>
          </a:p>
          <a:p>
            <a:r>
              <a:rPr lang="en-US">
                <a:cs typeface="Calibri"/>
              </a:rPr>
              <a:t>* In de D/A </a:t>
            </a:r>
            <a:r>
              <a:rPr lang="en-US" err="1">
                <a:cs typeface="Calibri"/>
              </a:rPr>
              <a:t>finaliteit</a:t>
            </a:r>
            <a:r>
              <a:rPr lang="en-US">
                <a:cs typeface="Calibri"/>
              </a:rPr>
              <a:t>: Lezen en tekenen</a:t>
            </a:r>
          </a:p>
          <a:p>
            <a:r>
              <a:rPr lang="en-US">
                <a:cs typeface="Calibri"/>
              </a:rPr>
              <a:t>Maw de </a:t>
            </a:r>
            <a:r>
              <a:rPr lang="en-US" err="1">
                <a:cs typeface="Calibri"/>
              </a:rPr>
              <a:t>tijdsbesteding</a:t>
            </a:r>
            <a:r>
              <a:rPr lang="en-US">
                <a:cs typeface="Calibri"/>
              </a:rPr>
              <a:t> ifv een CAD programma is anders te benaderen ( In A als hulpmiddel – niet het CAD programma aanleren op zich! ) </a:t>
            </a:r>
          </a:p>
          <a:p>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14</a:t>
            </a:fld>
            <a:endParaRPr lang="nl-BE"/>
          </a:p>
        </p:txBody>
      </p:sp>
    </p:spTree>
    <p:extLst>
      <p:ext uri="{BB962C8B-B14F-4D97-AF65-F5344CB8AC3E}">
        <p14:creationId xmlns:p14="http://schemas.microsoft.com/office/powerpoint/2010/main" val="1784885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De </a:t>
            </a:r>
            <a:r>
              <a:rPr lang="en-US" err="1">
                <a:cs typeface="Calibri"/>
              </a:rPr>
              <a:t>inhoudelijke</a:t>
            </a:r>
            <a:r>
              <a:rPr lang="en-US">
                <a:cs typeface="Calibri"/>
              </a:rPr>
              <a:t> </a:t>
            </a:r>
            <a:r>
              <a:rPr lang="en-US" err="1">
                <a:cs typeface="Calibri"/>
              </a:rPr>
              <a:t>benadering</a:t>
            </a:r>
            <a:r>
              <a:rPr lang="en-US">
                <a:cs typeface="Calibri"/>
              </a:rPr>
              <a:t>  in de </a:t>
            </a:r>
            <a:r>
              <a:rPr lang="en-US" err="1">
                <a:cs typeface="Calibri"/>
              </a:rPr>
              <a:t>verschillende</a:t>
            </a:r>
            <a:r>
              <a:rPr lang="en-US">
                <a:cs typeface="Calibri"/>
              </a:rPr>
              <a:t> </a:t>
            </a:r>
            <a:r>
              <a:rPr lang="en-US" err="1">
                <a:cs typeface="Calibri"/>
              </a:rPr>
              <a:t>finaliteiten</a:t>
            </a:r>
            <a:r>
              <a:rPr lang="en-US">
                <a:cs typeface="Calibri"/>
              </a:rPr>
              <a:t> D/A en A </a:t>
            </a:r>
            <a:r>
              <a:rPr lang="en-US" err="1">
                <a:cs typeface="Calibri"/>
              </a:rPr>
              <a:t>finaliteit</a:t>
            </a:r>
            <a:r>
              <a:rPr lang="en-US">
                <a:cs typeface="Calibri"/>
              </a:rPr>
              <a:t> </a:t>
            </a:r>
            <a:r>
              <a:rPr lang="en-US" err="1">
                <a:cs typeface="Calibri"/>
              </a:rPr>
              <a:t>duiden</a:t>
            </a:r>
            <a:r>
              <a:rPr lang="en-US">
                <a:cs typeface="Calibri"/>
              </a:rPr>
              <a:t>.</a:t>
            </a:r>
          </a:p>
          <a:p>
            <a:r>
              <a:rPr lang="en-US">
                <a:cs typeface="Calibri"/>
              </a:rPr>
              <a:t>* In de A-</a:t>
            </a:r>
            <a:r>
              <a:rPr lang="en-US" err="1">
                <a:cs typeface="Calibri"/>
              </a:rPr>
              <a:t>finaliteit</a:t>
            </a:r>
            <a:r>
              <a:rPr lang="en-US">
                <a:cs typeface="Calibri"/>
              </a:rPr>
              <a:t>: Lezen</a:t>
            </a:r>
          </a:p>
          <a:p>
            <a:r>
              <a:rPr lang="en-US">
                <a:cs typeface="Calibri"/>
              </a:rPr>
              <a:t>* In de D/A </a:t>
            </a:r>
            <a:r>
              <a:rPr lang="en-US" err="1">
                <a:cs typeface="Calibri"/>
              </a:rPr>
              <a:t>finaliteit</a:t>
            </a:r>
            <a:r>
              <a:rPr lang="en-US">
                <a:cs typeface="Calibri"/>
              </a:rPr>
              <a:t>: Lezen </a:t>
            </a:r>
            <a:r>
              <a:rPr lang="en-US" err="1">
                <a:cs typeface="Calibri"/>
              </a:rPr>
              <a:t>en</a:t>
            </a:r>
            <a:r>
              <a:rPr lang="en-US">
                <a:cs typeface="Calibri"/>
              </a:rPr>
              <a:t> </a:t>
            </a:r>
            <a:r>
              <a:rPr lang="en-US" err="1">
                <a:cs typeface="Calibri"/>
              </a:rPr>
              <a:t>tekenen</a:t>
            </a:r>
            <a:endParaRPr lang="en-US">
              <a:cs typeface="Calibri"/>
            </a:endParaRPr>
          </a:p>
          <a:p>
            <a:r>
              <a:rPr lang="en-US">
                <a:cs typeface="Calibri"/>
              </a:rPr>
              <a:t>Maw de </a:t>
            </a:r>
            <a:r>
              <a:rPr lang="en-US" err="1">
                <a:cs typeface="Calibri"/>
              </a:rPr>
              <a:t>tijdsbesteding</a:t>
            </a:r>
            <a:r>
              <a:rPr lang="en-US">
                <a:cs typeface="Calibri"/>
              </a:rPr>
              <a:t> </a:t>
            </a:r>
            <a:r>
              <a:rPr lang="en-US" err="1">
                <a:cs typeface="Calibri"/>
              </a:rPr>
              <a:t>ifv</a:t>
            </a:r>
            <a:r>
              <a:rPr lang="en-US">
                <a:cs typeface="Calibri"/>
              </a:rPr>
              <a:t> </a:t>
            </a:r>
            <a:r>
              <a:rPr lang="en-US" err="1">
                <a:cs typeface="Calibri"/>
              </a:rPr>
              <a:t>een</a:t>
            </a:r>
            <a:r>
              <a:rPr lang="en-US">
                <a:cs typeface="Calibri"/>
              </a:rPr>
              <a:t> CAD </a:t>
            </a:r>
            <a:r>
              <a:rPr lang="en-US" err="1">
                <a:cs typeface="Calibri"/>
              </a:rPr>
              <a:t>programma</a:t>
            </a:r>
            <a:r>
              <a:rPr lang="en-US">
                <a:cs typeface="Calibri"/>
              </a:rPr>
              <a:t> is </a:t>
            </a:r>
            <a:r>
              <a:rPr lang="en-US" err="1">
                <a:cs typeface="Calibri"/>
              </a:rPr>
              <a:t>anders</a:t>
            </a:r>
            <a:r>
              <a:rPr lang="en-US">
                <a:cs typeface="Calibri"/>
              </a:rPr>
              <a:t> </a:t>
            </a:r>
            <a:r>
              <a:rPr lang="en-US" err="1">
                <a:cs typeface="Calibri"/>
              </a:rPr>
              <a:t>te</a:t>
            </a:r>
            <a:r>
              <a:rPr lang="en-US">
                <a:cs typeface="Calibri"/>
              </a:rPr>
              <a:t> </a:t>
            </a:r>
            <a:r>
              <a:rPr lang="en-US" err="1">
                <a:cs typeface="Calibri"/>
              </a:rPr>
              <a:t>benaderen</a:t>
            </a:r>
            <a:r>
              <a:rPr lang="en-US">
                <a:cs typeface="Calibri"/>
              </a:rPr>
              <a:t> ( In A </a:t>
            </a:r>
            <a:r>
              <a:rPr lang="en-US" err="1">
                <a:cs typeface="Calibri"/>
              </a:rPr>
              <a:t>als</a:t>
            </a:r>
            <a:r>
              <a:rPr lang="en-US">
                <a:cs typeface="Calibri"/>
              </a:rPr>
              <a:t> </a:t>
            </a:r>
            <a:r>
              <a:rPr lang="en-US" err="1">
                <a:cs typeface="Calibri"/>
              </a:rPr>
              <a:t>hulpmiddel</a:t>
            </a:r>
            <a:r>
              <a:rPr lang="en-US">
                <a:cs typeface="Calibri"/>
              </a:rPr>
              <a:t> – </a:t>
            </a:r>
            <a:r>
              <a:rPr lang="en-US" err="1">
                <a:cs typeface="Calibri"/>
              </a:rPr>
              <a:t>niet</a:t>
            </a:r>
            <a:r>
              <a:rPr lang="en-US">
                <a:cs typeface="Calibri"/>
              </a:rPr>
              <a:t> het CAD </a:t>
            </a:r>
            <a:r>
              <a:rPr lang="en-US" err="1">
                <a:cs typeface="Calibri"/>
              </a:rPr>
              <a:t>programma</a:t>
            </a:r>
            <a:r>
              <a:rPr lang="en-US">
                <a:cs typeface="Calibri"/>
              </a:rPr>
              <a:t> </a:t>
            </a:r>
            <a:r>
              <a:rPr lang="en-US" err="1">
                <a:cs typeface="Calibri"/>
              </a:rPr>
              <a:t>aanleren</a:t>
            </a:r>
            <a:r>
              <a:rPr lang="en-US">
                <a:cs typeface="Calibri"/>
              </a:rPr>
              <a:t> op </a:t>
            </a:r>
            <a:r>
              <a:rPr lang="en-US" err="1">
                <a:cs typeface="Calibri"/>
              </a:rPr>
              <a:t>zich</a:t>
            </a:r>
            <a:r>
              <a:rPr lang="en-US">
                <a:cs typeface="Calibri"/>
              </a:rPr>
              <a:t>! ) </a:t>
            </a:r>
          </a:p>
          <a:p>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15</a:t>
            </a:fld>
            <a:endParaRPr lang="nl-BE"/>
          </a:p>
        </p:txBody>
      </p:sp>
    </p:spTree>
    <p:extLst>
      <p:ext uri="{BB962C8B-B14F-4D97-AF65-F5344CB8AC3E}">
        <p14:creationId xmlns:p14="http://schemas.microsoft.com/office/powerpoint/2010/main" val="1784885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18</a:t>
            </a:fld>
            <a:endParaRPr lang="nl-BE"/>
          </a:p>
        </p:txBody>
      </p:sp>
    </p:spTree>
    <p:extLst>
      <p:ext uri="{BB962C8B-B14F-4D97-AF65-F5344CB8AC3E}">
        <p14:creationId xmlns:p14="http://schemas.microsoft.com/office/powerpoint/2010/main" val="381380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19</a:t>
            </a:fld>
            <a:endParaRPr lang="nl-BE"/>
          </a:p>
        </p:txBody>
      </p:sp>
    </p:spTree>
    <p:extLst>
      <p:ext uri="{BB962C8B-B14F-4D97-AF65-F5344CB8AC3E}">
        <p14:creationId xmlns:p14="http://schemas.microsoft.com/office/powerpoint/2010/main" val="2150860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24</a:t>
            </a:fld>
            <a:endParaRPr lang="nl-BE"/>
          </a:p>
        </p:txBody>
      </p:sp>
    </p:spTree>
    <p:extLst>
      <p:ext uri="{BB962C8B-B14F-4D97-AF65-F5344CB8AC3E}">
        <p14:creationId xmlns:p14="http://schemas.microsoft.com/office/powerpoint/2010/main" val="2482862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25</a:t>
            </a:fld>
            <a:endParaRPr lang="nl-BE"/>
          </a:p>
        </p:txBody>
      </p:sp>
    </p:spTree>
    <p:extLst>
      <p:ext uri="{BB962C8B-B14F-4D97-AF65-F5344CB8AC3E}">
        <p14:creationId xmlns:p14="http://schemas.microsoft.com/office/powerpoint/2010/main" val="3357570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26</a:t>
            </a:fld>
            <a:endParaRPr lang="nl-BE"/>
          </a:p>
        </p:txBody>
      </p:sp>
    </p:spTree>
    <p:extLst>
      <p:ext uri="{BB962C8B-B14F-4D97-AF65-F5344CB8AC3E}">
        <p14:creationId xmlns:p14="http://schemas.microsoft.com/office/powerpoint/2010/main" val="3644017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Wat zijn onze doelen van vandaag? Die kan je mee aflezen van deze dia.</a:t>
            </a:r>
          </a:p>
          <a:p>
            <a:r>
              <a:rPr lang="nl-NL"/>
              <a:t>Het is onze bedoeling dat de deelnemers… jullie dus…  gaan kennis maken met de leerdoelen Mechanische technieken en STEM-doelen;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Jullie gaan inzicht krijgen </a:t>
            </a:r>
            <a:r>
              <a:rPr lang="nl-NL"/>
              <a:t>in de relatie tussen de leerdoelen en de bouwstenen;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Inzicht… </a:t>
            </a:r>
            <a:r>
              <a:rPr lang="nl-NL"/>
              <a:t>in de relatie tussen de leerdoelen Mechanische technieken  en STEM-doelen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Inzicht… in de relatie tussen projecten en contexten.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En… jullie gaan </a:t>
            </a:r>
            <a:r>
              <a:rPr lang="nl-NL"/>
              <a:t>leerdoelen Mechanische technieken , STEM-doelen en contexten kunnen bekrachtigen in een project</a:t>
            </a:r>
          </a:p>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a:t>
            </a:fld>
            <a:endParaRPr lang="nl-BE"/>
          </a:p>
        </p:txBody>
      </p:sp>
    </p:spTree>
    <p:extLst>
      <p:ext uri="{BB962C8B-B14F-4D97-AF65-F5344CB8AC3E}">
        <p14:creationId xmlns:p14="http://schemas.microsoft.com/office/powerpoint/2010/main" val="2355714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27</a:t>
            </a:fld>
            <a:endParaRPr lang="nl-BE"/>
          </a:p>
        </p:txBody>
      </p:sp>
    </p:spTree>
    <p:extLst>
      <p:ext uri="{BB962C8B-B14F-4D97-AF65-F5344CB8AC3E}">
        <p14:creationId xmlns:p14="http://schemas.microsoft.com/office/powerpoint/2010/main" val="712827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29</a:t>
            </a:fld>
            <a:endParaRPr lang="nl-BE"/>
          </a:p>
        </p:txBody>
      </p:sp>
    </p:spTree>
    <p:extLst>
      <p:ext uri="{BB962C8B-B14F-4D97-AF65-F5344CB8AC3E}">
        <p14:creationId xmlns:p14="http://schemas.microsoft.com/office/powerpoint/2010/main" val="324893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Wat na de sessie van vandaag?</a:t>
            </a:r>
          </a:p>
          <a:p>
            <a:endParaRPr lang="nl-NL"/>
          </a:p>
          <a:p>
            <a:r>
              <a:rPr lang="nl-NL"/>
              <a:t>Per regio… gaan er nu verdere begeleidingssessies starten. </a:t>
            </a:r>
          </a:p>
          <a:p>
            <a:r>
              <a:rPr lang="nl-NL"/>
              <a:t>Deze verdere begeleidingssessies houdt in dat er regionaal of over de regio’s ontwikkelgroepen gaan ontstaan die…</a:t>
            </a:r>
          </a:p>
          <a:p>
            <a:r>
              <a:rPr lang="nl-NL"/>
              <a:t>Als eerste…  verder op weg gaan met de leerplanimplementatie… om daarna projecten te ontwikkelen.</a:t>
            </a:r>
          </a:p>
          <a:p>
            <a:r>
              <a:rPr lang="nl-NL"/>
              <a:t>Het is de bedoeling dat elke ontwikkelgroep hun materiaal Vlaanderen Breed gaat delen. Zodat we binnen afzienbare tijd een bibliotheek van projecten krijgen waarin elke school/vakgroep Vlaanderen Breed…  kan gaan in winkelen.</a:t>
            </a:r>
          </a:p>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36</a:t>
            </a:fld>
            <a:endParaRPr lang="nl-BE"/>
          </a:p>
        </p:txBody>
      </p:sp>
    </p:spTree>
    <p:extLst>
      <p:ext uri="{BB962C8B-B14F-4D97-AF65-F5344CB8AC3E}">
        <p14:creationId xmlns:p14="http://schemas.microsoft.com/office/powerpoint/2010/main" val="3931637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Zijn er nog vragen…?</a:t>
            </a:r>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37</a:t>
            </a:fld>
            <a:endParaRPr lang="nl-BE"/>
          </a:p>
        </p:txBody>
      </p:sp>
    </p:spTree>
    <p:extLst>
      <p:ext uri="{BB962C8B-B14F-4D97-AF65-F5344CB8AC3E}">
        <p14:creationId xmlns:p14="http://schemas.microsoft.com/office/powerpoint/2010/main" val="2499788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Al deze doelen hebben a.d.h.v. een aantal titels … inhoud gegeven.</a:t>
            </a:r>
          </a:p>
          <a:p>
            <a:endParaRPr lang="nl-NL"/>
          </a:p>
          <a:p>
            <a:r>
              <a:rPr lang="nl-NL"/>
              <a:t>We gaan het in eerste instantie hebben over de opbouw van het leerplan.</a:t>
            </a:r>
          </a:p>
          <a:p>
            <a:endParaRPr lang="nl-NL"/>
          </a:p>
          <a:p>
            <a:r>
              <a:rPr lang="nl-NL"/>
              <a:t>Over contexten</a:t>
            </a:r>
          </a:p>
          <a:p>
            <a:endParaRPr lang="nl-NL"/>
          </a:p>
          <a:p>
            <a:r>
              <a:rPr lang="nl-NL"/>
              <a:t>Over de opbouw van de leerplandoelen waar we een aantal zaken willen bij verduidelijken. We denken dan bv. aan het werkwoord… de afbakening… wat zijn suggesties… Wat kan voor diepgang bij een leerdoel zorgen.</a:t>
            </a:r>
          </a:p>
          <a:p>
            <a:endParaRPr lang="nl-NL"/>
          </a:p>
          <a:p>
            <a:r>
              <a:rPr lang="nl-NL"/>
              <a:t>We gaan het hebben over het geïntegreerd projectmatig onderwijs… want ook binnen de nieuwe leerplannen blijft het geïntegreerd projectmatig werken de focus!</a:t>
            </a:r>
          </a:p>
          <a:p>
            <a:endParaRPr lang="nl-NL"/>
          </a:p>
          <a:p>
            <a:r>
              <a:rPr lang="nl-NL"/>
              <a:t>En we gaan dat alles afsluiten a.d.h.v. een aantal projectvoorbeelden</a:t>
            </a:r>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4</a:t>
            </a:fld>
            <a:endParaRPr lang="nl-BE"/>
          </a:p>
        </p:txBody>
      </p:sp>
    </p:spTree>
    <p:extLst>
      <p:ext uri="{BB962C8B-B14F-4D97-AF65-F5344CB8AC3E}">
        <p14:creationId xmlns:p14="http://schemas.microsoft.com/office/powerpoint/2010/main" val="190869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starten met de opbouw van het leerplan</a:t>
            </a:r>
          </a:p>
          <a:p>
            <a:endParaRPr lang="nl-NL"/>
          </a:p>
          <a:p>
            <a:r>
              <a:rPr lang="nl-NL"/>
              <a:t>Het leerplan bestaat enerzijds uit </a:t>
            </a:r>
            <a:r>
              <a:rPr lang="nl-NL" b="1"/>
              <a:t>STEM-doelen</a:t>
            </a:r>
            <a:r>
              <a:rPr lang="nl-NL"/>
              <a:t> en dat is iets nieuws… en anderzijds uit </a:t>
            </a:r>
            <a:r>
              <a:rPr lang="nl-NL" b="1"/>
              <a:t>leerdoelen </a:t>
            </a:r>
            <a:r>
              <a:rPr lang="nl-BE" sz="1200" b="1" u="sng"/>
              <a:t>Mechanische technieken</a:t>
            </a:r>
            <a:r>
              <a:rPr lang="nl-BE" sz="1200" b="1"/>
              <a:t> </a:t>
            </a:r>
            <a:r>
              <a:rPr lang="nl-NL" b="1"/>
              <a:t>  </a:t>
            </a:r>
          </a:p>
          <a:p>
            <a:endParaRPr lang="nl-NL" b="1"/>
          </a:p>
          <a:p>
            <a:pPr fontAlgn="base">
              <a:spcAft>
                <a:spcPts val="1200"/>
              </a:spcAft>
            </a:pPr>
            <a:r>
              <a:rPr lang="nl-NL" b="1"/>
              <a:t>STEM-doelen… </a:t>
            </a:r>
            <a:r>
              <a:rPr lang="nl-NL" sz="1200"/>
              <a:t>verwijzen naar typische, meestal generieke </a:t>
            </a:r>
            <a:r>
              <a:rPr lang="nl-NL" sz="1200" b="1" u="sng"/>
              <a:t>werkwijzen van technici</a:t>
            </a:r>
            <a:r>
              <a:rPr lang="nl-NL" sz="1200"/>
              <a:t>: </a:t>
            </a:r>
          </a:p>
          <a:p>
            <a:pPr marL="628650" lvl="1" indent="-171450" fontAlgn="base">
              <a:spcAft>
                <a:spcPts val="1200"/>
              </a:spcAft>
              <a:buFont typeface="Wingdings" panose="05000000000000000000" pitchFamily="2" charset="2"/>
              <a:buChar char="Ø"/>
            </a:pPr>
            <a:r>
              <a:rPr lang="nl-NL" sz="1200"/>
              <a:t>Controle en meetgereedschap hanteren </a:t>
            </a:r>
          </a:p>
          <a:p>
            <a:pPr marL="628650" lvl="1" indent="-171450" fontAlgn="base">
              <a:spcAft>
                <a:spcPts val="1200"/>
              </a:spcAft>
              <a:buFont typeface="Wingdings" panose="05000000000000000000" pitchFamily="2" charset="2"/>
              <a:buChar char="Ø"/>
            </a:pPr>
            <a:r>
              <a:rPr lang="nl-NL" sz="1200"/>
              <a:t>Technische systemen onderzoeken</a:t>
            </a:r>
          </a:p>
          <a:p>
            <a:pPr marL="628650" lvl="1" indent="-171450" fontAlgn="base">
              <a:spcAft>
                <a:spcPts val="1200"/>
              </a:spcAft>
              <a:buFont typeface="Wingdings" panose="05000000000000000000" pitchFamily="2" charset="2"/>
              <a:buChar char="Ø"/>
            </a:pPr>
            <a:r>
              <a:rPr lang="nl-NL" sz="1200"/>
              <a:t>Problemen oplossen in techniek</a:t>
            </a:r>
          </a:p>
          <a:p>
            <a:pPr marL="628650" lvl="1" indent="-171450" fontAlgn="base">
              <a:spcAft>
                <a:spcPts val="1200"/>
              </a:spcAft>
              <a:buFont typeface="Wingdings" panose="05000000000000000000" pitchFamily="2" charset="2"/>
              <a:buChar char="Ø"/>
            </a:pPr>
            <a:r>
              <a:rPr lang="nl-NL" sz="1200"/>
              <a:t>Interacties tussen wetenschap, techniek, engineering en wiskunde</a:t>
            </a:r>
          </a:p>
          <a:p>
            <a:pPr marL="628650" lvl="1" indent="-171450" fontAlgn="base">
              <a:spcAft>
                <a:spcPts val="1200"/>
              </a:spcAft>
              <a:buFont typeface="Wingdings" panose="05000000000000000000" pitchFamily="2" charset="2"/>
              <a:buChar char="Ø"/>
            </a:pPr>
            <a:endParaRPr lang="nl-NL" sz="1200"/>
          </a:p>
          <a:p>
            <a:pPr algn="l"/>
            <a:r>
              <a:rPr lang="nl-BE" b="1"/>
              <a:t>Leerdoelen </a:t>
            </a:r>
            <a:r>
              <a:rPr lang="nl-BE" sz="1200" b="1" u="sng"/>
              <a:t>Mechanische technieken</a:t>
            </a:r>
            <a:r>
              <a:rPr lang="nl-BE" sz="1200" b="1"/>
              <a:t> </a:t>
            </a:r>
            <a:r>
              <a:rPr lang="nl-BE" b="1"/>
              <a:t>… </a:t>
            </a:r>
            <a:r>
              <a:rPr lang="nl-NL" sz="1200"/>
              <a:t>behandelen kennis en inzicht in wetmatigheden, vaardigheden, technische systemen en processen, kennis van technologie en materialen en deze zijn geordend in </a:t>
            </a:r>
            <a:r>
              <a:rPr lang="nl-NL" sz="1200" b="1" u="sng"/>
              <a:t>rubrieken. </a:t>
            </a:r>
            <a:endParaRPr lang="nl-NL" sz="1200"/>
          </a:p>
          <a:p>
            <a:pPr algn="l"/>
            <a:endParaRPr lang="nl-BE" sz="1200"/>
          </a:p>
          <a:p>
            <a:pPr indent="-171450">
              <a:spcAft>
                <a:spcPts val="1200"/>
              </a:spcAft>
              <a:buFont typeface="Wingdings" panose="05000000000000000000" pitchFamily="2" charset="2"/>
              <a:buChar char="Ø"/>
            </a:pPr>
            <a:r>
              <a:rPr lang="nl-BE" sz="1200"/>
              <a:t>Mechanica</a:t>
            </a:r>
          </a:p>
          <a:p>
            <a:pPr lvl="1"/>
            <a:r>
              <a:rPr lang="nl-BE" sz="1200"/>
              <a:t>- De wetten van Newton</a:t>
            </a:r>
          </a:p>
          <a:p>
            <a:pPr lvl="1"/>
            <a:r>
              <a:rPr lang="nl-BE" sz="1200"/>
              <a:t>- Bewegingsleer</a:t>
            </a:r>
          </a:p>
          <a:p>
            <a:pPr lvl="1"/>
            <a:r>
              <a:rPr lang="nl-NL" sz="1200"/>
              <a:t>- Statisch evenwicht in het vlak</a:t>
            </a:r>
          </a:p>
          <a:p>
            <a:pPr lvl="1"/>
            <a:r>
              <a:rPr lang="nl-BE" sz="1200"/>
              <a:t>- Arbeid en energie</a:t>
            </a:r>
          </a:p>
          <a:p>
            <a:pPr indent="-171450">
              <a:spcAft>
                <a:spcPts val="1200"/>
              </a:spcAft>
              <a:buFont typeface="Wingdings" panose="05000000000000000000" pitchFamily="2" charset="2"/>
              <a:buChar char="Ø"/>
            </a:pPr>
            <a:r>
              <a:rPr lang="nl-BE" sz="1200"/>
              <a:t>Thermodynamica</a:t>
            </a:r>
            <a:r>
              <a:rPr lang="nl-BE"/>
              <a:t> </a:t>
            </a:r>
          </a:p>
          <a:p>
            <a:pPr indent="-171450">
              <a:spcAft>
                <a:spcPts val="1200"/>
              </a:spcAft>
              <a:buFont typeface="Wingdings" panose="05000000000000000000" pitchFamily="2" charset="2"/>
              <a:buChar char="Ø"/>
            </a:pPr>
            <a:r>
              <a:rPr lang="nl-BE" sz="1200"/>
              <a:t>Elektrische gelijkstroom </a:t>
            </a:r>
          </a:p>
          <a:p>
            <a:pPr indent="-171450">
              <a:spcAft>
                <a:spcPts val="1200"/>
              </a:spcAft>
              <a:buFont typeface="Wingdings" panose="05000000000000000000" pitchFamily="2" charset="2"/>
              <a:buChar char="Ø"/>
            </a:pPr>
            <a:r>
              <a:rPr lang="nl-BE" sz="1200"/>
              <a:t>Mechanische technieken</a:t>
            </a:r>
          </a:p>
          <a:p>
            <a:pPr lvl="1"/>
            <a:r>
              <a:rPr lang="nl-BE" sz="1200"/>
              <a:t>- Montage - demontage</a:t>
            </a:r>
          </a:p>
          <a:p>
            <a:pPr lvl="1"/>
            <a:r>
              <a:rPr lang="nl-BE" sz="1200"/>
              <a:t>- Niet-verspanende technieken</a:t>
            </a:r>
          </a:p>
          <a:p>
            <a:pPr lvl="1"/>
            <a:r>
              <a:rPr lang="nl-BE" sz="1200"/>
              <a:t>- Verspanende technieken</a:t>
            </a:r>
          </a:p>
          <a:p>
            <a:pPr marL="0" indent="0">
              <a:spcAft>
                <a:spcPts val="1200"/>
              </a:spcAft>
              <a:buFont typeface="Wingdings" panose="05000000000000000000" pitchFamily="2" charset="2"/>
              <a:buNone/>
            </a:pPr>
            <a:endParaRPr lang="nl-BE" sz="1200"/>
          </a:p>
          <a:p>
            <a:pPr marL="0" indent="0">
              <a:spcAft>
                <a:spcPts val="1200"/>
              </a:spcAft>
              <a:buFont typeface="Wingdings" panose="05000000000000000000" pitchFamily="2" charset="2"/>
              <a:buNone/>
            </a:pPr>
            <a:r>
              <a:rPr lang="nl-BE" sz="1200"/>
              <a:t>Deze rubrieken vind je ook zo verwoord in het leerplan!</a:t>
            </a:r>
          </a:p>
          <a:p>
            <a:pPr marL="0" indent="0">
              <a:spcAft>
                <a:spcPts val="1200"/>
              </a:spcAft>
              <a:buFont typeface="Wingdings" panose="05000000000000000000" pitchFamily="2" charset="2"/>
              <a:buNone/>
            </a:pPr>
            <a:endParaRPr lang="nl-BE" sz="1200"/>
          </a:p>
          <a:p>
            <a:pPr marL="0" indent="0">
              <a:spcAft>
                <a:spcPts val="1200"/>
              </a:spcAft>
              <a:buFont typeface="Wingdings" panose="05000000000000000000" pitchFamily="2" charset="2"/>
              <a:buNone/>
            </a:pPr>
            <a:r>
              <a:rPr lang="nl-BE" sz="1200"/>
              <a:t>Tot daar de opbouw van het leerplan  </a:t>
            </a:r>
            <a:r>
              <a:rPr lang="nl-BE" sz="1200">
                <a:solidFill>
                  <a:srgbClr val="FF0000"/>
                </a:solidFill>
              </a:rPr>
              <a:t>KLIK</a:t>
            </a:r>
          </a:p>
          <a:p>
            <a:endParaRPr lang="nl-BE" b="1"/>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5</a:t>
            </a:fld>
            <a:endParaRPr lang="nl-BE"/>
          </a:p>
        </p:txBody>
      </p:sp>
    </p:spTree>
    <p:extLst>
      <p:ext uri="{BB962C8B-B14F-4D97-AF65-F5344CB8AC3E}">
        <p14:creationId xmlns:p14="http://schemas.microsoft.com/office/powerpoint/2010/main" val="1033108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het oude leerplan Basismechanica waren 21 uren realisaties voorzien. In het nieuwe zijn dat er</a:t>
            </a: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6</a:t>
            </a:fld>
            <a:endParaRPr lang="nl-BE"/>
          </a:p>
        </p:txBody>
      </p:sp>
    </p:spTree>
    <p:extLst>
      <p:ext uri="{BB962C8B-B14F-4D97-AF65-F5344CB8AC3E}">
        <p14:creationId xmlns:p14="http://schemas.microsoft.com/office/powerpoint/2010/main" val="1042887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a:t>
            </a:r>
            <a:r>
              <a:rPr lang="nl-BE" err="1"/>
              <a:t>ifv</a:t>
            </a:r>
            <a:r>
              <a:rPr lang="nl-BE"/>
              <a:t> bovenbouw, </a:t>
            </a:r>
            <a:r>
              <a:rPr lang="nl-BE" err="1"/>
              <a:t>lln</a:t>
            </a:r>
            <a:r>
              <a:rPr lang="nl-BE"/>
              <a:t> keuzevaardig maken,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2BC55-FD00-4953-BF16-15991B6C2CB2}"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121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8</a:t>
            </a:fld>
            <a:endParaRPr lang="nl-BE"/>
          </a:p>
        </p:txBody>
      </p:sp>
    </p:spTree>
    <p:extLst>
      <p:ext uri="{BB962C8B-B14F-4D97-AF65-F5344CB8AC3E}">
        <p14:creationId xmlns:p14="http://schemas.microsoft.com/office/powerpoint/2010/main" val="342306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Hoe zit het nu met de leerdoelen? Hoe zijn deze opgebouwd? </a:t>
            </a:r>
            <a:r>
              <a:rPr lang="nl-NL" b="1" i="1"/>
              <a:t>KLIK</a:t>
            </a:r>
            <a:endParaRPr lang="nl-NL"/>
          </a:p>
          <a:p>
            <a:r>
              <a:rPr lang="nl-NL"/>
              <a:t>Dit wil ik eventjes duiden </a:t>
            </a:r>
            <a:r>
              <a:rPr lang="nl-NL" err="1"/>
              <a:t>a.d.hv</a:t>
            </a:r>
            <a:r>
              <a:rPr lang="nl-NL"/>
              <a:t>. een specifiek voorbeeld uit het leerplan… </a:t>
            </a:r>
          </a:p>
          <a:p>
            <a:endParaRPr lang="nl-NL" b="1" i="1"/>
          </a:p>
          <a:p>
            <a:r>
              <a:rPr lang="nl-NL" b="1" i="1"/>
              <a:t>KLIK</a:t>
            </a:r>
            <a:endParaRPr lang="nl-NL"/>
          </a:p>
          <a:p>
            <a:r>
              <a:rPr lang="nl-NL"/>
              <a:t>Elk leerplan staat onder een zogenaamde rubriek… in dit geval staat leerdoel 7 onder de rubriek ‘Ondersteunende technieken’.</a:t>
            </a:r>
          </a:p>
          <a:p>
            <a:r>
              <a:rPr lang="nl-NL"/>
              <a:t>Uit de vorige dia hebben we geleerd dat er in totaal 7 rubrieken zijn.</a:t>
            </a:r>
          </a:p>
          <a:p>
            <a:r>
              <a:rPr lang="nl-NL" b="1" i="1"/>
              <a:t>KLIK</a:t>
            </a:r>
            <a:endParaRPr lang="nl-NL"/>
          </a:p>
          <a:p>
            <a:endParaRPr lang="nl-NL"/>
          </a:p>
          <a:p>
            <a:r>
              <a:rPr lang="nl-NL"/>
              <a:t>Elk leerdoel is genummerd met… LPD en dan een nummer</a:t>
            </a:r>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9</a:t>
            </a:fld>
            <a:endParaRPr lang="nl-BE"/>
          </a:p>
        </p:txBody>
      </p:sp>
    </p:spTree>
    <p:extLst>
      <p:ext uri="{BB962C8B-B14F-4D97-AF65-F5344CB8AC3E}">
        <p14:creationId xmlns:p14="http://schemas.microsoft.com/office/powerpoint/2010/main" val="2059065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BE" u="sng">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10</a:t>
            </a:fld>
            <a:endParaRPr lang="nl-BE"/>
          </a:p>
        </p:txBody>
      </p:sp>
    </p:spTree>
    <p:extLst>
      <p:ext uri="{BB962C8B-B14F-4D97-AF65-F5344CB8AC3E}">
        <p14:creationId xmlns:p14="http://schemas.microsoft.com/office/powerpoint/2010/main" val="1314762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www.instagram.com/kathondvla" TargetMode="External"/><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hyperlink" Target="http://www.linkedin.com/company/katholiekonderwijsvlaanderen" TargetMode="External"/><Relationship Id="rId11" Type="http://schemas.openxmlformats.org/officeDocument/2006/relationships/image" Target="../media/image24.png"/><Relationship Id="rId5" Type="http://schemas.openxmlformats.org/officeDocument/2006/relationships/hyperlink" Target="fb.com/KatholiekOnderwijsVlaanderen" TargetMode="External"/><Relationship Id="rId10" Type="http://schemas.openxmlformats.org/officeDocument/2006/relationships/hyperlink" Target="twitter.com/BoeveLieven" TargetMode="External"/><Relationship Id="rId4" Type="http://schemas.openxmlformats.org/officeDocument/2006/relationships/image" Target="../media/image22.png"/><Relationship Id="rId9" Type="http://schemas.openxmlformats.org/officeDocument/2006/relationships/hyperlink" Target="twitter.com/KathOndVla"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E52CCC5-31E2-404F-A3E8-E66766696B11}"/>
              </a:ext>
            </a:extLst>
          </p:cNvPr>
          <p:cNvPicPr>
            <a:picLocks noChangeAspect="1"/>
          </p:cNvPicPr>
          <p:nvPr userDrawn="1"/>
        </p:nvPicPr>
        <p:blipFill>
          <a:blip r:embed="rId2" cstate="print">
            <a:extLst>
              <a:ext uri="{28A0092B-C50C-407E-A947-70E740481C1C}">
                <a14:useLocalDpi xmlns:a14="http://schemas.microsoft.com/office/drawing/2010/main"/>
              </a:ext>
            </a:extLst>
          </a:blip>
          <a:stretch/>
        </p:blipFill>
        <p:spPr>
          <a:xfrm>
            <a:off x="-66442" y="163398"/>
            <a:ext cx="3662496" cy="1461049"/>
          </a:xfrm>
          <a:prstGeom prst="rect">
            <a:avLst/>
          </a:prstGeom>
        </p:spPr>
      </p:pic>
      <p:grpSp>
        <p:nvGrpSpPr>
          <p:cNvPr id="14" name="Groep 13">
            <a:extLst>
              <a:ext uri="{FF2B5EF4-FFF2-40B4-BE49-F238E27FC236}">
                <a16:creationId xmlns:a16="http://schemas.microsoft.com/office/drawing/2014/main" id="{1B6405EA-4ADB-4167-9F69-0F2E29C4513B}"/>
              </a:ext>
            </a:extLst>
          </p:cNvPr>
          <p:cNvGrpSpPr/>
          <p:nvPr userDrawn="1"/>
        </p:nvGrpSpPr>
        <p:grpSpPr>
          <a:xfrm>
            <a:off x="-66442" y="0"/>
            <a:ext cx="12283519" cy="6973558"/>
            <a:chOff x="-66442" y="0"/>
            <a:chExt cx="12283519" cy="6973558"/>
          </a:xfrm>
        </p:grpSpPr>
        <p:pic>
          <p:nvPicPr>
            <p:cNvPr id="12" name="Afbeelding 11">
              <a:extLst>
                <a:ext uri="{FF2B5EF4-FFF2-40B4-BE49-F238E27FC236}">
                  <a16:creationId xmlns:a16="http://schemas.microsoft.com/office/drawing/2014/main" id="{EBDCA452-584D-4FDA-A77C-552084EBC7E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347" t="-1454" r="31423" b="52838"/>
            <a:stretch/>
          </p:blipFill>
          <p:spPr>
            <a:xfrm>
              <a:off x="5039111" y="2294022"/>
              <a:ext cx="7177966" cy="4679536"/>
            </a:xfrm>
            <a:prstGeom prst="rect">
              <a:avLst/>
            </a:prstGeom>
          </p:spPr>
        </p:pic>
        <p:pic>
          <p:nvPicPr>
            <p:cNvPr id="10" name="Afbeelding 9" descr="Afbeelding met computer&#10;&#10;Automatisch gegenereerde beschrijving">
              <a:extLst>
                <a:ext uri="{FF2B5EF4-FFF2-40B4-BE49-F238E27FC236}">
                  <a16:creationId xmlns:a16="http://schemas.microsoft.com/office/drawing/2014/main" id="{E36E00FC-8C92-4461-BFC2-5E99807485B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29758" r="59720"/>
            <a:stretch/>
          </p:blipFill>
          <p:spPr>
            <a:xfrm>
              <a:off x="8595948" y="0"/>
              <a:ext cx="3621129" cy="5637014"/>
            </a:xfrm>
            <a:prstGeom prst="rect">
              <a:avLst/>
            </a:prstGeom>
          </p:spPr>
        </p:pic>
        <p:pic>
          <p:nvPicPr>
            <p:cNvPr id="8" name="Afbeelding 7" descr="Afbeelding met tekening&#10;&#10;Automatisch gegenereerde beschrijving">
              <a:extLst>
                <a:ext uri="{FF2B5EF4-FFF2-40B4-BE49-F238E27FC236}">
                  <a16:creationId xmlns:a16="http://schemas.microsoft.com/office/drawing/2014/main" id="{5977FBF6-2392-409E-97B6-3BA441270BF9}"/>
                </a:ext>
              </a:extLst>
            </p:cNvPr>
            <p:cNvPicPr>
              <a:picLocks noChangeAspect="1"/>
            </p:cNvPicPr>
            <p:nvPr userDrawn="1"/>
          </p:nvPicPr>
          <p:blipFill rotWithShape="1">
            <a:blip r:embed="rId5">
              <a:extLst>
                <a:ext uri="{28A0092B-C50C-407E-A947-70E740481C1C}">
                  <a14:useLocalDpi xmlns:a14="http://schemas.microsoft.com/office/drawing/2010/main"/>
                </a:ext>
              </a:extLst>
            </a:blip>
            <a:srcRect t="45544" r="18920"/>
            <a:stretch/>
          </p:blipFill>
          <p:spPr>
            <a:xfrm>
              <a:off x="3227085" y="0"/>
              <a:ext cx="8989992" cy="4876800"/>
            </a:xfrm>
            <a:prstGeom prst="rect">
              <a:avLst/>
            </a:prstGeom>
          </p:spPr>
        </p:pic>
        <p:pic>
          <p:nvPicPr>
            <p:cNvPr id="3" name="Afbeelding 2" descr="Afbeelding met tekening, paraplu&#10;&#10;Automatisch gegenereerde beschrijving">
              <a:extLst>
                <a:ext uri="{FF2B5EF4-FFF2-40B4-BE49-F238E27FC236}">
                  <a16:creationId xmlns:a16="http://schemas.microsoft.com/office/drawing/2014/main" id="{13FC876D-5B8F-41C3-8F16-E16B6FD530F6}"/>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21459" b="51171"/>
            <a:stretch/>
          </p:blipFill>
          <p:spPr>
            <a:xfrm>
              <a:off x="-66442" y="675868"/>
              <a:ext cx="10211106" cy="6297689"/>
            </a:xfrm>
            <a:prstGeom prst="rect">
              <a:avLst/>
            </a:prstGeom>
          </p:spPr>
        </p:pic>
      </p:grpSp>
      <p:sp>
        <p:nvSpPr>
          <p:cNvPr id="7" name="Ondertitel 2">
            <a:extLst>
              <a:ext uri="{FF2B5EF4-FFF2-40B4-BE49-F238E27FC236}">
                <a16:creationId xmlns:a16="http://schemas.microsoft.com/office/drawing/2014/main" id="{65550227-3B69-4ED6-B2B7-782A18AF07E0}"/>
              </a:ext>
            </a:extLst>
          </p:cNvPr>
          <p:cNvSpPr>
            <a:spLocks noGrp="1"/>
          </p:cNvSpPr>
          <p:nvPr userDrawn="1">
            <p:ph type="subTitle" idx="1"/>
          </p:nvPr>
        </p:nvSpPr>
        <p:spPr>
          <a:xfrm>
            <a:off x="2382965" y="3393996"/>
            <a:ext cx="7476225" cy="1206630"/>
          </a:xfrm>
          <a:noFill/>
        </p:spPr>
        <p:txBody>
          <a:bodyPr>
            <a:normAutofit/>
          </a:bodyPr>
          <a:lstStyle>
            <a:lvl1pPr marL="0" indent="0" algn="ctr">
              <a:buNone/>
              <a:defRPr sz="2100">
                <a:solidFill>
                  <a:schemeClr val="bg1"/>
                </a:solidFill>
                <a:latin typeface="+mn-lt"/>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nl-NL"/>
              <a:t>Klikken om de ondertitelstijl van het model te bewerken</a:t>
            </a:r>
            <a:endParaRPr lang="nl-BE"/>
          </a:p>
        </p:txBody>
      </p:sp>
      <p:sp>
        <p:nvSpPr>
          <p:cNvPr id="4" name="Titel 3">
            <a:extLst>
              <a:ext uri="{FF2B5EF4-FFF2-40B4-BE49-F238E27FC236}">
                <a16:creationId xmlns:a16="http://schemas.microsoft.com/office/drawing/2014/main" id="{0A40482B-BC27-4DC4-A82C-081E98EE5167}"/>
              </a:ext>
            </a:extLst>
          </p:cNvPr>
          <p:cNvSpPr>
            <a:spLocks noGrp="1"/>
          </p:cNvSpPr>
          <p:nvPr userDrawn="1">
            <p:ph type="title"/>
          </p:nvPr>
        </p:nvSpPr>
        <p:spPr>
          <a:xfrm>
            <a:off x="2382965" y="1961933"/>
            <a:ext cx="7476225" cy="1143000"/>
          </a:xfrm>
        </p:spPr>
        <p:txBody>
          <a:bodyPr/>
          <a:lstStyle>
            <a:lvl1pPr algn="ct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902381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0B81D0C-180F-4D0E-B7A6-107FAE204224}"/>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43ED0EB3-33B5-44CD-9D77-AFB3D0A30C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9597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3" name="Rechthoek 12"/>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5FB1B23C-DF09-4171-A20A-D34D43A2C5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9489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34AD66A7-B9D0-4B85-B6F9-696D26C108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69933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13A75639-DFB5-46D1-911F-28D6336A70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695389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C3C811FA-C6DE-4403-9EF4-1188EB518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111505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506B9DAA-9901-4320-B7E5-E2B253AAAD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17166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2" name="Rechthoek 11"/>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3" name="Rechthoek 12"/>
          <p:cNvSpPr/>
          <p:nvPr userDrawn="1"/>
        </p:nvSpPr>
        <p:spPr>
          <a:xfrm>
            <a:off x="11712043"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p:cNvSpPr txBox="1">
            <a:spLocks/>
          </p:cNvSpPr>
          <p:nvPr userDrawn="1"/>
        </p:nvSpPr>
        <p:spPr>
          <a:xfrm>
            <a:off x="9347200" y="6429400"/>
            <a:ext cx="2844800" cy="428600"/>
          </a:xfrm>
          <a:prstGeom prst="rect">
            <a:avLst/>
          </a:prstGeom>
        </p:spPr>
        <p:txBody>
          <a:bodyPr vert="horz" lIns="68580" tIns="34290" rIns="68580" bIns="34290" rtlCol="0" anchor="ctr"/>
          <a:lstStyle>
            <a:lvl1pPr>
              <a:defRPr>
                <a:solidFill>
                  <a:schemeClr val="bg1"/>
                </a:solidFill>
              </a:defRPr>
            </a:lvl1pPr>
          </a:lstStyle>
          <a:p>
            <a:pPr algn="r">
              <a:defRPr/>
            </a:pPr>
            <a:fld id="{189E3A5C-986B-47BE-8F96-3787467B82A8}" type="slidenum">
              <a:rPr lang="nl-BE" sz="900" smtClean="0">
                <a:solidFill>
                  <a:prstClr val="white"/>
                </a:solidFill>
              </a:rPr>
              <a:pPr algn="r">
                <a:defRPr/>
              </a:pPr>
              <a:t>‹nr.›</a:t>
            </a:fld>
            <a:endParaRPr lang="nl-BE" sz="900">
              <a:solidFill>
                <a:prstClr val="white"/>
              </a:solidFill>
            </a:endParaRPr>
          </a:p>
        </p:txBody>
      </p:sp>
      <p:sp>
        <p:nvSpPr>
          <p:cNvPr id="9"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4766BCCB-DCFC-42AF-A313-98EC1B241B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848912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htergrond verticaal leeg 2">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6"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7" name="Tijdelijke aanduiding voor dianummer 7"/>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216870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htergrond verticaal leeg 3">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5"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1" y="6416838"/>
            <a:ext cx="476212"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46033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htergrond verticaal leeg 5">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5"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1" y="6424749"/>
            <a:ext cx="476212"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56067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a:extLst>
              <a:ext uri="{FF2B5EF4-FFF2-40B4-BE49-F238E27FC236}">
                <a16:creationId xmlns:a16="http://schemas.microsoft.com/office/drawing/2014/main" id="{23DEA054-35B1-4B17-AFDE-73B15A4BAB05}"/>
              </a:ext>
            </a:extLst>
          </p:cNvPr>
          <p:cNvSpPr>
            <a:spLocks noGrp="1"/>
          </p:cNvSpPr>
          <p:nvPr>
            <p:ph type="sldNum" sz="quarter" idx="11"/>
          </p:nvPr>
        </p:nvSpPr>
        <p:spPr>
          <a:xfrm>
            <a:off x="9442493" y="6429400"/>
            <a:ext cx="2749507"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4" name="Afbeelding 13">
            <a:extLst>
              <a:ext uri="{FF2B5EF4-FFF2-40B4-BE49-F238E27FC236}">
                <a16:creationId xmlns:a16="http://schemas.microsoft.com/office/drawing/2014/main" id="{9FCFB219-4218-4A9B-9BA2-D12ADDFE81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4191874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7"/>
            <a:ext cx="10363200" cy="1362075"/>
          </a:xfrm>
        </p:spPr>
        <p:txBody>
          <a:bodyPr anchor="t">
            <a:normAutofit/>
          </a:bodyPr>
          <a:lstStyle>
            <a:lvl1pPr algn="l" defTabSz="685783" rtl="0" eaLnBrk="1" latinLnBrk="0" hangingPunct="1">
              <a:spcBef>
                <a:spcPct val="0"/>
              </a:spcBef>
              <a:buNone/>
              <a:defRPr kumimoji="0" lang="nl-BE" sz="1500" b="1" kern="1200" cap="none" baseline="0" dirty="0" smtClean="0">
                <a:solidFill>
                  <a:srgbClr val="00BECB"/>
                </a:solidFill>
                <a:effectLst/>
                <a:latin typeface="+mj-lt"/>
                <a:ea typeface="+mj-ea"/>
                <a:cs typeface="Arial" pitchFamily="34" charset="0"/>
              </a:defRPr>
            </a:lvl1pPr>
          </a:lstStyle>
          <a:p>
            <a:r>
              <a:rPr lang="nl-NL"/>
              <a:t>Klik om de stijl te bewerken</a:t>
            </a:r>
            <a:endParaRPr lang="nl-BE"/>
          </a:p>
        </p:txBody>
      </p:sp>
      <p:sp>
        <p:nvSpPr>
          <p:cNvPr id="3" name="Tijdelijke aanduiding voor tekst 2"/>
          <p:cNvSpPr>
            <a:spLocks noGrp="1"/>
          </p:cNvSpPr>
          <p:nvPr>
            <p:ph type="body" idx="1" hasCustomPrompt="1"/>
          </p:nvPr>
        </p:nvSpPr>
        <p:spPr>
          <a:xfrm>
            <a:off x="963084" y="2906713"/>
            <a:ext cx="10363200" cy="1500187"/>
          </a:xfrm>
          <a:solidFill>
            <a:srgbClr val="57C3CB"/>
          </a:solidFill>
        </p:spPr>
        <p:txBody>
          <a:bodyPr anchor="b">
            <a:normAutofit/>
          </a:bodyPr>
          <a:lstStyle>
            <a:lvl1pPr marL="0" indent="0" algn="l" defTabSz="685783" rtl="0" eaLnBrk="1" latinLnBrk="0" hangingPunct="1">
              <a:spcBef>
                <a:spcPct val="0"/>
              </a:spcBef>
              <a:buNone/>
              <a:defRPr kumimoji="0" lang="nl-NL" sz="2400" b="1" kern="1200" cap="none" baseline="0" dirty="0">
                <a:solidFill>
                  <a:schemeClr val="tx1"/>
                </a:solidFill>
                <a:effectLst/>
                <a:latin typeface="+mj-lt"/>
                <a:ea typeface="+mj-ea"/>
                <a:cs typeface="Arial"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modelstijlen te bewerken</a:t>
            </a:r>
          </a:p>
        </p:txBody>
      </p:sp>
      <p:pic>
        <p:nvPicPr>
          <p:cNvPr id="5" name="Afbeelding 4">
            <a:extLst>
              <a:ext uri="{FF2B5EF4-FFF2-40B4-BE49-F238E27FC236}">
                <a16:creationId xmlns:a16="http://schemas.microsoft.com/office/drawing/2014/main" id="{4F744844-CEC4-402D-860B-5EB86971B7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8728" t="15981"/>
          <a:stretch/>
        </p:blipFill>
        <p:spPr>
          <a:xfrm>
            <a:off x="0" y="0"/>
            <a:ext cx="1899138" cy="2604224"/>
          </a:xfrm>
          <a:prstGeom prst="rect">
            <a:avLst/>
          </a:prstGeom>
        </p:spPr>
      </p:pic>
      <p:sp>
        <p:nvSpPr>
          <p:cNvPr id="6" name="Tijdelijke aanduiding voor dianummer 7">
            <a:extLst>
              <a:ext uri="{FF2B5EF4-FFF2-40B4-BE49-F238E27FC236}">
                <a16:creationId xmlns:a16="http://schemas.microsoft.com/office/drawing/2014/main" id="{684F60F3-2190-463D-B474-47B9B0822AEA}"/>
              </a:ext>
            </a:extLst>
          </p:cNvPr>
          <p:cNvSpPr>
            <a:spLocks noGrp="1"/>
          </p:cNvSpPr>
          <p:nvPr>
            <p:ph type="sldNum" sz="quarter" idx="11"/>
          </p:nvPr>
        </p:nvSpPr>
        <p:spPr>
          <a:xfrm>
            <a:off x="9442493" y="6429400"/>
            <a:ext cx="2749507" cy="428600"/>
          </a:xfrm>
        </p:spPr>
        <p:txBody>
          <a:bodyPr/>
          <a:lstStyle>
            <a:lvl1pPr>
              <a:defRPr b="0">
                <a:solidFill>
                  <a:schemeClr val="bg1">
                    <a:lumMod val="65000"/>
                  </a:schemeClr>
                </a:solidFill>
              </a:defRPr>
            </a:lvl1pPr>
          </a:lstStyle>
          <a:p>
            <a:fld id="{189E3A5C-986B-47BE-8F96-3787467B82A8}" type="slidenum">
              <a:rPr lang="nl-BE" smtClean="0"/>
              <a:pPr/>
              <a:t>‹nr.›</a:t>
            </a:fld>
            <a:endParaRPr lang="nl-BE"/>
          </a:p>
        </p:txBody>
      </p:sp>
    </p:spTree>
    <p:extLst>
      <p:ext uri="{BB962C8B-B14F-4D97-AF65-F5344CB8AC3E}">
        <p14:creationId xmlns:p14="http://schemas.microsoft.com/office/powerpoint/2010/main" val="408917994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1640792" y="1600206"/>
            <a:ext cx="4546363" cy="4525963"/>
          </a:xfrm>
        </p:spPr>
        <p:txBody>
          <a:bodyPr/>
          <a:lstStyle>
            <a:lvl1pPr>
              <a:defRPr sz="2100"/>
            </a:lvl1pPr>
            <a:lvl2pPr>
              <a:defRPr sz="1800">
                <a:solidFill>
                  <a:srgbClr val="BF18B3"/>
                </a:solidFill>
              </a:defRPr>
            </a:lvl2pPr>
            <a:lvl3pPr>
              <a:defRPr sz="1500">
                <a:solidFill>
                  <a:srgbClr val="FF8414"/>
                </a:solidFill>
              </a:defRPr>
            </a:lvl3pPr>
            <a:lvl4pPr>
              <a:defRPr sz="1350">
                <a:solidFill>
                  <a:schemeClr val="tx1"/>
                </a:solidFill>
              </a:defRPr>
            </a:lvl4pPr>
            <a:lvl5pPr>
              <a:defRPr sz="1350"/>
            </a:lvl5pPr>
            <a:lvl6pPr>
              <a:defRPr sz="1350"/>
            </a:lvl6pPr>
            <a:lvl7pPr>
              <a:defRPr sz="1350"/>
            </a:lvl7pPr>
            <a:lvl8pPr>
              <a:defRPr sz="1350"/>
            </a:lvl8pPr>
            <a:lvl9pPr>
              <a:defRPr sz="135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83411" y="1600206"/>
            <a:ext cx="5098991" cy="4525963"/>
          </a:xfrm>
        </p:spPr>
        <p:txBody>
          <a:bodyPr/>
          <a:lstStyle>
            <a:lvl1pPr>
              <a:defRPr sz="2100"/>
            </a:lvl1pPr>
            <a:lvl2pPr>
              <a:defRPr sz="1800">
                <a:solidFill>
                  <a:srgbClr val="BF18B3"/>
                </a:solidFill>
              </a:defRPr>
            </a:lvl2pPr>
            <a:lvl3pPr>
              <a:defRPr sz="1500">
                <a:solidFill>
                  <a:srgbClr val="FF8414"/>
                </a:solidFill>
              </a:defRPr>
            </a:lvl3pPr>
            <a:lvl4pPr>
              <a:defRPr sz="1350">
                <a:solidFill>
                  <a:schemeClr val="tx1"/>
                </a:solidFill>
              </a:defRPr>
            </a:lvl4pPr>
            <a:lvl5pPr>
              <a:defRPr sz="1350"/>
            </a:lvl5pPr>
            <a:lvl6pPr>
              <a:defRPr sz="1350"/>
            </a:lvl6pPr>
            <a:lvl7pPr>
              <a:defRPr sz="1350"/>
            </a:lvl7pPr>
            <a:lvl8pPr>
              <a:defRPr sz="1350"/>
            </a:lvl8pPr>
            <a:lvl9pPr>
              <a:defRPr sz="135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Rechthoek 8"/>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Rechthoek 9"/>
          <p:cNvSpPr/>
          <p:nvPr userDrawn="1"/>
        </p:nvSpPr>
        <p:spPr>
          <a:xfrm>
            <a:off x="11712043"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7" name="Tijdelijke aanduiding voor dianummer 7">
            <a:extLst>
              <a:ext uri="{FF2B5EF4-FFF2-40B4-BE49-F238E27FC236}">
                <a16:creationId xmlns:a16="http://schemas.microsoft.com/office/drawing/2014/main" id="{A1C72F74-3E07-4314-B208-4C49976D54BC}"/>
              </a:ext>
            </a:extLst>
          </p:cNvPr>
          <p:cNvSpPr>
            <a:spLocks noGrp="1"/>
          </p:cNvSpPr>
          <p:nvPr>
            <p:ph type="sldNum" sz="quarter" idx="11"/>
          </p:nvPr>
        </p:nvSpPr>
        <p:spPr>
          <a:xfrm>
            <a:off x="9442493" y="6429400"/>
            <a:ext cx="2749507"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2515052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47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Leeg met pagina">
    <p:spTree>
      <p:nvGrpSpPr>
        <p:cNvPr id="1" name=""/>
        <p:cNvGrpSpPr/>
        <p:nvPr/>
      </p:nvGrpSpPr>
      <p:grpSpPr>
        <a:xfrm>
          <a:off x="0" y="0"/>
          <a:ext cx="0" cy="0"/>
          <a:chOff x="0" y="0"/>
          <a:chExt cx="0" cy="0"/>
        </a:xfrm>
      </p:grpSpPr>
      <p:sp>
        <p:nvSpPr>
          <p:cNvPr id="2" name="Tijdelijke aanduiding voor dianummer 7">
            <a:extLst>
              <a:ext uri="{FF2B5EF4-FFF2-40B4-BE49-F238E27FC236}">
                <a16:creationId xmlns:a16="http://schemas.microsoft.com/office/drawing/2014/main" id="{7A9D67BA-DC0F-48D7-8F6B-7E27C4EFD55B}"/>
              </a:ext>
            </a:extLst>
          </p:cNvPr>
          <p:cNvSpPr>
            <a:spLocks noGrp="1"/>
          </p:cNvSpPr>
          <p:nvPr>
            <p:ph type="sldNum" sz="quarter" idx="11"/>
          </p:nvPr>
        </p:nvSpPr>
        <p:spPr>
          <a:xfrm>
            <a:off x="9442493" y="6429400"/>
            <a:ext cx="2749507" cy="428600"/>
          </a:xfrm>
        </p:spPr>
        <p:txBody>
          <a:bodyPr/>
          <a:lstStyle>
            <a:lvl1pPr>
              <a:defRPr b="0">
                <a:solidFill>
                  <a:schemeClr val="bg1">
                    <a:lumMod val="65000"/>
                  </a:schemeClr>
                </a:solidFill>
              </a:defRPr>
            </a:lvl1pPr>
          </a:lstStyle>
          <a:p>
            <a:fld id="{189E3A5C-986B-47BE-8F96-3787467B82A8}" type="slidenum">
              <a:rPr lang="nl-BE" smtClean="0"/>
              <a:pPr/>
              <a:t>‹nr.›</a:t>
            </a:fld>
            <a:endParaRPr lang="nl-BE"/>
          </a:p>
        </p:txBody>
      </p:sp>
    </p:spTree>
    <p:extLst>
      <p:ext uri="{BB962C8B-B14F-4D97-AF65-F5344CB8AC3E}">
        <p14:creationId xmlns:p14="http://schemas.microsoft.com/office/powerpoint/2010/main" val="289201085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to_01">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A053FBA-9163-4521-8BD8-31A13D7727A1}"/>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51990"/>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60164"/>
            <a:ext cx="8210747" cy="1206630"/>
          </a:xfrm>
          <a:solidFill>
            <a:srgbClr val="B1B64A"/>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4" name="Afbeelding 3"/>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6" name="Tijdelijke aanduiding voor dianummer 7">
            <a:extLst>
              <a:ext uri="{FF2B5EF4-FFF2-40B4-BE49-F238E27FC236}">
                <a16:creationId xmlns:a16="http://schemas.microsoft.com/office/drawing/2014/main" id="{C4932ADA-9F40-4154-B008-1668DD41931E}"/>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99191562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to_02">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43EEFED-7A93-482F-91FF-3949A76A0F36}"/>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1" y="5043758"/>
            <a:ext cx="12192001" cy="608174"/>
          </a:xfrm>
          <a:solidFill>
            <a:srgbClr val="57C3CB"/>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8210747" cy="1206630"/>
          </a:xfrm>
          <a:solidFill>
            <a:srgbClr val="B1B64A"/>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60D32777-7550-4B22-BE9F-BC0CC9F73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BC9F2D05-65BB-43FB-BEF8-6F8D8E2EFF8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87885392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to_03">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387A672-10BB-4281-BB00-1882F8DF1468}"/>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35513"/>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87"/>
            <a:ext cx="8210747" cy="1206630"/>
          </a:xfrm>
          <a:solidFill>
            <a:srgbClr val="57C3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FD09934A-13E9-453F-8543-5CD1ECD2C6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D5EF8AF3-6120-426E-8588-13BA2793260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86858107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_04">
    <p:bg>
      <p:bgPr>
        <a:blipFill dpi="0" rotWithShape="1">
          <a:blip r:embed="rId2" cstate="screen">
            <a:lum/>
            <a:extLst>
              <a:ext uri="{28A0092B-C50C-407E-A947-70E740481C1C}">
                <a14:useLocalDpi xmlns:a14="http://schemas.microsoft.com/office/drawing/2010/main"/>
              </a:ext>
            </a:extLst>
          </a:blip>
          <a:srcRect/>
          <a:stretch>
            <a:fillRect l="-8000" r="-8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CFB41A-6D3E-4C03-AADD-E915543D1281}"/>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35520"/>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94"/>
            <a:ext cx="8210747" cy="1206630"/>
          </a:xfrm>
          <a:solidFill>
            <a:srgbClr val="B22A89"/>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D7F003BE-0323-4F37-8DC3-B2FC9EF227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EDAB214C-BB84-4C08-A7F9-D1AE717FC2B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4447935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oto_05">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D7BAD7B-13E8-4E93-8C02-E7FA08107E45}"/>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1" y="5043758"/>
            <a:ext cx="12192001" cy="608174"/>
          </a:xfrm>
          <a:solidFill>
            <a:srgbClr val="B22A89"/>
          </a:solidFill>
        </p:spPr>
        <p:txBody>
          <a:bodyPr>
            <a:normAutofit/>
          </a:bodyPr>
          <a:lstStyle>
            <a:lvl1pPr algn="l" rtl="0" eaLnBrk="1" latinLnBrk="0" hangingPunct="1">
              <a:spcBef>
                <a:spcPct val="0"/>
              </a:spcBef>
              <a:buNone/>
              <a:defRPr kumimoji="0" lang="nl-BE" sz="1800" b="1" kern="1200" cap="all" baseline="0" dirty="0" smtClean="0">
                <a:solidFill>
                  <a:schemeClr val="bg1"/>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8210747" cy="1206630"/>
          </a:xfrm>
          <a:solidFill>
            <a:srgbClr val="57C3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63C5CD50-B418-485E-B3B3-11CAA8B141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18D37A61-2A4E-4A21-92FD-4BFDE912D35D}"/>
              </a:ext>
            </a:extLst>
          </p:cNvPr>
          <p:cNvSpPr>
            <a:spLocks noGrp="1"/>
          </p:cNvSpPr>
          <p:nvPr>
            <p:ph type="sldNum" sz="quarter" idx="11"/>
          </p:nvPr>
        </p:nvSpPr>
        <p:spPr>
          <a:xfrm>
            <a:off x="-1" y="6429400"/>
            <a:ext cx="476213"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2389891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Begin: gsm?">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7" name="Rechthoek 6"/>
          <p:cNvSpPr/>
          <p:nvPr userDrawn="1"/>
        </p:nvSpPr>
        <p:spPr>
          <a:xfrm rot="5400000">
            <a:off x="2313234" y="4515874"/>
            <a:ext cx="364252"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6" name="Tekstvak 5"/>
          <p:cNvSpPr txBox="1"/>
          <p:nvPr userDrawn="1"/>
        </p:nvSpPr>
        <p:spPr>
          <a:xfrm>
            <a:off x="970845" y="279403"/>
            <a:ext cx="10814755" cy="646331"/>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36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mn-lt"/>
                <a:ea typeface="+mn-ea"/>
                <a:cs typeface="+mn-cs"/>
              </a:rPr>
              <a:t>Staat jouw gsm al op trillen?</a:t>
            </a:r>
          </a:p>
        </p:txBody>
      </p:sp>
      <p:pic>
        <p:nvPicPr>
          <p:cNvPr id="3" name="Afbeelding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30133" y="2180950"/>
            <a:ext cx="2754489" cy="2065867"/>
          </a:xfrm>
          <a:prstGeom prst="rect">
            <a:avLst/>
          </a:prstGeom>
        </p:spPr>
      </p:pic>
      <p:pic>
        <p:nvPicPr>
          <p:cNvPr id="10" name="Afbeelding 9">
            <a:extLst>
              <a:ext uri="{FF2B5EF4-FFF2-40B4-BE49-F238E27FC236}">
                <a16:creationId xmlns:a16="http://schemas.microsoft.com/office/drawing/2014/main" id="{FADD168F-AEB1-4BCE-ADF6-1E87E720BB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9" name="Tijdelijke aanduiding voor dianummer 7">
            <a:extLst>
              <a:ext uri="{FF2B5EF4-FFF2-40B4-BE49-F238E27FC236}">
                <a16:creationId xmlns:a16="http://schemas.microsoft.com/office/drawing/2014/main" id="{2F577640-04F4-4D4D-846A-CC78DDBD7ACC}"/>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5720736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a:extLst>
              <a:ext uri="{FF2B5EF4-FFF2-40B4-BE49-F238E27FC236}">
                <a16:creationId xmlns:a16="http://schemas.microsoft.com/office/drawing/2014/main" id="{BF6C4908-1347-4984-89BB-4E5C76D3B4A4}"/>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4" name="Afbeelding 13">
            <a:extLst>
              <a:ext uri="{FF2B5EF4-FFF2-40B4-BE49-F238E27FC236}">
                <a16:creationId xmlns:a16="http://schemas.microsoft.com/office/drawing/2014/main" id="{6B8317B8-B7BE-4C0E-B174-34A6F7569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640156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auz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Rechthoek 4"/>
          <p:cNvSpPr/>
          <p:nvPr userDrawn="1"/>
        </p:nvSpPr>
        <p:spPr>
          <a:xfrm rot="16200000" flipH="1" flipV="1">
            <a:off x="3559072" y="-976238"/>
            <a:ext cx="2027934" cy="6748676"/>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2156177" y="1674824"/>
            <a:ext cx="5791200" cy="1107996"/>
          </a:xfrm>
          <a:prstGeom prst="rect">
            <a:avLst/>
          </a:prstGeom>
          <a:noFill/>
        </p:spPr>
        <p:txBody>
          <a:bodyPr wrap="square" rtlCol="0">
            <a:spAutoFit/>
          </a:bodyPr>
          <a:lstStyle/>
          <a:p>
            <a:r>
              <a:rPr lang="nl-BE" sz="6600" b="1"/>
              <a:t>PAUZE</a:t>
            </a:r>
          </a:p>
        </p:txBody>
      </p:sp>
      <p:sp>
        <p:nvSpPr>
          <p:cNvPr id="6" name="Tijdelijke aanduiding voor dianummer 7">
            <a:extLst>
              <a:ext uri="{FF2B5EF4-FFF2-40B4-BE49-F238E27FC236}">
                <a16:creationId xmlns:a16="http://schemas.microsoft.com/office/drawing/2014/main" id="{02F575ED-E254-4743-B0F6-03456F4EFD84}"/>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12270428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auz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grpSp>
        <p:nvGrpSpPr>
          <p:cNvPr id="6" name="Groep 5"/>
          <p:cNvGrpSpPr/>
          <p:nvPr userDrawn="1"/>
        </p:nvGrpSpPr>
        <p:grpSpPr>
          <a:xfrm>
            <a:off x="1221279" y="4169667"/>
            <a:ext cx="6748677" cy="2027934"/>
            <a:chOff x="899025" y="1384133"/>
            <a:chExt cx="5061508" cy="2027934"/>
          </a:xfrm>
          <a:solidFill>
            <a:srgbClr val="57C3CB"/>
          </a:solidFill>
        </p:grpSpPr>
        <p:sp>
          <p:nvSpPr>
            <p:cNvPr id="5" name="Rechthoek 4"/>
            <p:cNvSpPr/>
            <p:nvPr userDrawn="1"/>
          </p:nvSpPr>
          <p:spPr>
            <a:xfrm rot="16200000" flipH="1" flipV="1">
              <a:off x="2415812" y="-132654"/>
              <a:ext cx="2027934" cy="50615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1617133" y="1674824"/>
              <a:ext cx="4343400" cy="1107996"/>
            </a:xfrm>
            <a:prstGeom prst="rect">
              <a:avLst/>
            </a:prstGeom>
            <a:grpFill/>
          </p:spPr>
          <p:txBody>
            <a:bodyPr wrap="square" rtlCol="0">
              <a:spAutoFit/>
            </a:bodyPr>
            <a:lstStyle/>
            <a:p>
              <a:r>
                <a:rPr lang="nl-BE" sz="6600" b="1"/>
                <a:t>PAUZE</a:t>
              </a:r>
            </a:p>
          </p:txBody>
        </p:sp>
      </p:grpSp>
      <p:sp>
        <p:nvSpPr>
          <p:cNvPr id="7" name="Tijdelijke aanduiding voor dianummer 7">
            <a:extLst>
              <a:ext uri="{FF2B5EF4-FFF2-40B4-BE49-F238E27FC236}">
                <a16:creationId xmlns:a16="http://schemas.microsoft.com/office/drawing/2014/main" id="{49D2345A-22DC-4340-A9B2-DB7EA0003E62}"/>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11092367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Lunch">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Rechthoek 4"/>
          <p:cNvSpPr/>
          <p:nvPr userDrawn="1"/>
        </p:nvSpPr>
        <p:spPr>
          <a:xfrm rot="16200000" flipH="1" flipV="1">
            <a:off x="5636230" y="-1069371"/>
            <a:ext cx="2027934" cy="6748676"/>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4109159" y="1581691"/>
            <a:ext cx="5791200" cy="1107996"/>
          </a:xfrm>
          <a:prstGeom prst="rect">
            <a:avLst/>
          </a:prstGeom>
          <a:noFill/>
        </p:spPr>
        <p:txBody>
          <a:bodyPr wrap="square" rtlCol="0">
            <a:spAutoFit/>
          </a:bodyPr>
          <a:lstStyle/>
          <a:p>
            <a:r>
              <a:rPr lang="nl-BE" sz="6600" b="1"/>
              <a:t>LUNCH</a:t>
            </a:r>
          </a:p>
        </p:txBody>
      </p:sp>
      <p:sp>
        <p:nvSpPr>
          <p:cNvPr id="6" name="Tijdelijke aanduiding voor dianummer 7">
            <a:extLst>
              <a:ext uri="{FF2B5EF4-FFF2-40B4-BE49-F238E27FC236}">
                <a16:creationId xmlns:a16="http://schemas.microsoft.com/office/drawing/2014/main" id="{22189886-6E47-4D26-B859-DD04CF2A6032}"/>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985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Sociale media">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1"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pic>
        <p:nvPicPr>
          <p:cNvPr id="5" name="Tijdelijke aanduiding voor inhou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46452" y="3006746"/>
            <a:ext cx="739774" cy="600138"/>
          </a:xfrm>
          <a:prstGeom prst="rect">
            <a:avLst/>
          </a:prstGeom>
        </p:spPr>
      </p:pic>
      <p:pic>
        <p:nvPicPr>
          <p:cNvPr id="6" name="Afbeelding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81859" y="1189356"/>
            <a:ext cx="627641" cy="627641"/>
          </a:xfrm>
          <a:prstGeom prst="rect">
            <a:avLst/>
          </a:prstGeom>
        </p:spPr>
      </p:pic>
      <p:sp>
        <p:nvSpPr>
          <p:cNvPr id="9" name="Rechthoek 8"/>
          <p:cNvSpPr/>
          <p:nvPr userDrawn="1"/>
        </p:nvSpPr>
        <p:spPr>
          <a:xfrm>
            <a:off x="885786" y="1915025"/>
            <a:ext cx="5619789" cy="338554"/>
          </a:xfrm>
          <a:prstGeom prst="rect">
            <a:avLst/>
          </a:prstGeom>
        </p:spPr>
        <p:txBody>
          <a:bodyPr wrap="square">
            <a:spAutoFit/>
          </a:bodyPr>
          <a:lstStyle/>
          <a:p>
            <a:pPr algn="ctr"/>
            <a:r>
              <a:rPr lang="nl-BE" sz="1600" u="none">
                <a:latin typeface="Trebuchet MS" panose="020B0603020202020204" pitchFamily="34" charset="0"/>
                <a:ea typeface="Calibri" panose="020F0502020204030204" pitchFamily="34" charset="0"/>
                <a:cs typeface="Times New Roman" panose="02020603050405020304" pitchFamily="18" charset="0"/>
                <a:hlinkClick r:id="rId5" action="ppaction://hlinkfile"/>
              </a:rPr>
              <a:t>fb.com/</a:t>
            </a:r>
            <a:r>
              <a:rPr lang="nl-BE" sz="1600" u="none" err="1">
                <a:latin typeface="Trebuchet MS" panose="020B0603020202020204" pitchFamily="34" charset="0"/>
                <a:ea typeface="Calibri" panose="020F0502020204030204" pitchFamily="34" charset="0"/>
                <a:cs typeface="Times New Roman" panose="02020603050405020304" pitchFamily="18" charset="0"/>
                <a:hlinkClick r:id="rId5" action="ppaction://hlinkfile"/>
              </a:rPr>
              <a:t>KatholiekOnderwijsVlaanderen</a:t>
            </a:r>
            <a:endParaRPr lang="nl-BE" sz="1600" u="none">
              <a:latin typeface="Trebuchet MS" panose="020B0603020202020204" pitchFamily="34" charset="0"/>
            </a:endParaRPr>
          </a:p>
        </p:txBody>
      </p:sp>
      <p:sp>
        <p:nvSpPr>
          <p:cNvPr id="11" name="Rechthoek 10">
            <a:extLst>
              <a:ext uri="{FF2B5EF4-FFF2-40B4-BE49-F238E27FC236}">
                <a16:creationId xmlns:a16="http://schemas.microsoft.com/office/drawing/2014/main" id="{8A6E0076-844B-4A37-9AEE-9DCE3488E361}"/>
              </a:ext>
            </a:extLst>
          </p:cNvPr>
          <p:cNvSpPr/>
          <p:nvPr userDrawn="1"/>
        </p:nvSpPr>
        <p:spPr>
          <a:xfrm>
            <a:off x="5619749" y="1920833"/>
            <a:ext cx="6096002" cy="338554"/>
          </a:xfrm>
          <a:prstGeom prst="rect">
            <a:avLst/>
          </a:prstGeom>
        </p:spPr>
        <p:txBody>
          <a:bodyPr wrap="square">
            <a:spAutoFit/>
          </a:bodyPr>
          <a:lstStyle/>
          <a:p>
            <a:pPr algn="ctr"/>
            <a:r>
              <a:rPr lang="nl-BE" sz="1600" u="sng" kern="1200">
                <a:solidFill>
                  <a:schemeClr val="tx1"/>
                </a:solidFill>
                <a:effectLst/>
                <a:latin typeface="+mn-lt"/>
                <a:ea typeface="+mn-ea"/>
                <a:cs typeface="+mn-cs"/>
                <a:hlinkClick r:id="rId6"/>
              </a:rPr>
              <a:t>linkedin.com/company/katholiekonderwijsvlaanderen</a:t>
            </a:r>
            <a:r>
              <a:rPr lang="nl-BE" sz="1600">
                <a:latin typeface="Trebuchet MS" panose="020B0603020202020204" pitchFamily="34" charset="0"/>
                <a:cs typeface="Times New Roman" panose="02020603050405020304" pitchFamily="18" charset="0"/>
              </a:rPr>
              <a:t> </a:t>
            </a:r>
          </a:p>
        </p:txBody>
      </p:sp>
      <p:pic>
        <p:nvPicPr>
          <p:cNvPr id="1030" name="Picture 6" descr="Instagram Logo New PNG Transparent Background Download | Instagram ...">
            <a:extLst>
              <a:ext uri="{FF2B5EF4-FFF2-40B4-BE49-F238E27FC236}">
                <a16:creationId xmlns:a16="http://schemas.microsoft.com/office/drawing/2014/main" id="{1B79DBB6-784E-49D9-AD9F-EF7F84BE002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8293058" y="2932123"/>
            <a:ext cx="749384" cy="749384"/>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a:extLst>
              <a:ext uri="{FF2B5EF4-FFF2-40B4-BE49-F238E27FC236}">
                <a16:creationId xmlns:a16="http://schemas.microsoft.com/office/drawing/2014/main" id="{1A0B4A7D-943D-43C7-85BD-CFDC9B74A25B}"/>
              </a:ext>
            </a:extLst>
          </p:cNvPr>
          <p:cNvSpPr/>
          <p:nvPr userDrawn="1"/>
        </p:nvSpPr>
        <p:spPr>
          <a:xfrm>
            <a:off x="5619749" y="3700451"/>
            <a:ext cx="6096002" cy="338554"/>
          </a:xfrm>
          <a:prstGeom prst="rect">
            <a:avLst/>
          </a:prstGeom>
        </p:spPr>
        <p:txBody>
          <a:bodyPr wrap="square">
            <a:spAutoFit/>
          </a:bodyPr>
          <a:lstStyle/>
          <a:p>
            <a:pPr algn="ctr"/>
            <a:r>
              <a:rPr lang="nl-BE" sz="1600">
                <a:hlinkClick r:id="rId8"/>
              </a:rPr>
              <a:t>instagram.com/kathondvla</a:t>
            </a:r>
            <a:endParaRPr lang="nl-BE" sz="1400">
              <a:latin typeface="Trebuchet MS" panose="020B0603020202020204" pitchFamily="34" charset="0"/>
            </a:endParaRPr>
          </a:p>
        </p:txBody>
      </p:sp>
      <p:sp>
        <p:nvSpPr>
          <p:cNvPr id="15" name="Rechthoek 14">
            <a:extLst>
              <a:ext uri="{FF2B5EF4-FFF2-40B4-BE49-F238E27FC236}">
                <a16:creationId xmlns:a16="http://schemas.microsoft.com/office/drawing/2014/main" id="{ACB0E945-1A3D-41B0-810B-F52973500D8D}"/>
              </a:ext>
            </a:extLst>
          </p:cNvPr>
          <p:cNvSpPr/>
          <p:nvPr userDrawn="1"/>
        </p:nvSpPr>
        <p:spPr>
          <a:xfrm>
            <a:off x="885786" y="3735961"/>
            <a:ext cx="5619788" cy="707886"/>
          </a:xfrm>
          <a:prstGeom prst="rect">
            <a:avLst/>
          </a:prstGeom>
        </p:spPr>
        <p:txBody>
          <a:bodyPr wrap="square">
            <a:spAutoFit/>
          </a:bodyPr>
          <a:lstStyle/>
          <a:p>
            <a:pPr algn="ctr"/>
            <a:r>
              <a:rPr lang="nl-BE" sz="1600">
                <a:latin typeface="Trebuchet MS" panose="020B0603020202020204" pitchFamily="34" charset="0"/>
                <a:ea typeface="Calibri" panose="020F0502020204030204" pitchFamily="34" charset="0"/>
                <a:cs typeface="Times New Roman" panose="02020603050405020304" pitchFamily="18" charset="0"/>
                <a:hlinkClick r:id="rId9" action="ppaction://hlinkfile"/>
              </a:rPr>
              <a:t>twitter.com/</a:t>
            </a:r>
            <a:r>
              <a:rPr lang="nl-BE" sz="1600" err="1">
                <a:latin typeface="Trebuchet MS" panose="020B0603020202020204" pitchFamily="34" charset="0"/>
                <a:ea typeface="Calibri" panose="020F0502020204030204" pitchFamily="34" charset="0"/>
                <a:cs typeface="Times New Roman" panose="02020603050405020304" pitchFamily="18" charset="0"/>
                <a:hlinkClick r:id="rId9" action="ppaction://hlinkfile"/>
              </a:rPr>
              <a:t>KathOndVla</a:t>
            </a:r>
            <a:br>
              <a:rPr lang="nl-BE" sz="1600">
                <a:latin typeface="Trebuchet MS" panose="020B0603020202020204" pitchFamily="34" charset="0"/>
                <a:ea typeface="Calibri" panose="020F0502020204030204" pitchFamily="34" charset="0"/>
                <a:cs typeface="Times New Roman" panose="02020603050405020304" pitchFamily="18" charset="0"/>
              </a:rPr>
            </a:br>
            <a:endParaRPr lang="nl-BE" sz="800">
              <a:latin typeface="Trebuchet MS" panose="020B0603020202020204" pitchFamily="34" charset="0"/>
              <a:ea typeface="Calibri" panose="020F0502020204030204" pitchFamily="34" charset="0"/>
              <a:cs typeface="Times New Roman" panose="02020603050405020304" pitchFamily="18" charset="0"/>
            </a:endParaRPr>
          </a:p>
          <a:p>
            <a:pPr algn="ctr"/>
            <a:r>
              <a:rPr lang="nl-BE" sz="1600">
                <a:latin typeface="Trebuchet MS" panose="020B0603020202020204" pitchFamily="34" charset="0"/>
                <a:ea typeface="Calibri" panose="020F0502020204030204" pitchFamily="34" charset="0"/>
                <a:cs typeface="Times New Roman" panose="02020603050405020304" pitchFamily="18" charset="0"/>
                <a:hlinkClick r:id="rId10" action="ppaction://hlinkfile"/>
              </a:rPr>
              <a:t>twitter.com/</a:t>
            </a:r>
            <a:r>
              <a:rPr lang="nl-BE" sz="1600" err="1">
                <a:latin typeface="Trebuchet MS" panose="020B0603020202020204" pitchFamily="34" charset="0"/>
                <a:ea typeface="Calibri" panose="020F0502020204030204" pitchFamily="34" charset="0"/>
                <a:cs typeface="Times New Roman" panose="02020603050405020304" pitchFamily="18" charset="0"/>
                <a:hlinkClick r:id="rId10" action="ppaction://hlinkfile"/>
              </a:rPr>
              <a:t>BoeveLieven</a:t>
            </a:r>
            <a:endParaRPr lang="nl-BE" sz="1600">
              <a:latin typeface="Trebuchet MS" panose="020B0603020202020204" pitchFamily="34" charset="0"/>
            </a:endParaRPr>
          </a:p>
        </p:txBody>
      </p:sp>
      <p:pic>
        <p:nvPicPr>
          <p:cNvPr id="1026" name="Picture 2" descr="LinkedIn logo – Ungap cost action CA16205">
            <a:extLst>
              <a:ext uri="{FF2B5EF4-FFF2-40B4-BE49-F238E27FC236}">
                <a16:creationId xmlns:a16="http://schemas.microsoft.com/office/drawing/2014/main" id="{59E90341-9754-44A6-BBCB-9D966075B741}"/>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8340472" y="1169450"/>
            <a:ext cx="692652" cy="692652"/>
          </a:xfrm>
          <a:prstGeom prst="rect">
            <a:avLst/>
          </a:prstGeom>
          <a:noFill/>
          <a:extLst>
            <a:ext uri="{909E8E84-426E-40DD-AFC4-6F175D3DCCD1}">
              <a14:hiddenFill xmlns:a14="http://schemas.microsoft.com/office/drawing/2010/main">
                <a:solidFill>
                  <a:srgbClr val="FFFFFF"/>
                </a:solidFill>
              </a14:hiddenFill>
            </a:ext>
          </a:extLst>
        </p:spPr>
      </p:pic>
      <p:sp>
        <p:nvSpPr>
          <p:cNvPr id="13" name="Tijdelijke aanduiding voor dianummer 7">
            <a:extLst>
              <a:ext uri="{FF2B5EF4-FFF2-40B4-BE49-F238E27FC236}">
                <a16:creationId xmlns:a16="http://schemas.microsoft.com/office/drawing/2014/main" id="{E0128B94-791B-4ABC-83FE-A215A1C9BE2D}"/>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27271825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Eind: Samenvatting">
    <p:bg>
      <p:bgPr>
        <a:blipFill dpi="0" rotWithShape="1">
          <a:blip r:embed="rId2"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1045769" y="3409701"/>
            <a:ext cx="6668701" cy="110799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66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SAMENVATTING</a:t>
            </a:r>
          </a:p>
        </p:txBody>
      </p:sp>
      <p:sp>
        <p:nvSpPr>
          <p:cNvPr id="7" name="Rechthoek 6"/>
          <p:cNvSpPr/>
          <p:nvPr userDrawn="1"/>
        </p:nvSpPr>
        <p:spPr>
          <a:xfrm rot="5400000">
            <a:off x="2313234" y="4515874"/>
            <a:ext cx="364252"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pic>
        <p:nvPicPr>
          <p:cNvPr id="10" name="Afbeelding 9">
            <a:extLst>
              <a:ext uri="{FF2B5EF4-FFF2-40B4-BE49-F238E27FC236}">
                <a16:creationId xmlns:a16="http://schemas.microsoft.com/office/drawing/2014/main" id="{3E2C80BB-0DAA-4777-924F-7CE9FBBDF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11" name="Tijdelijke aanduiding voor dianummer 7">
            <a:extLst>
              <a:ext uri="{FF2B5EF4-FFF2-40B4-BE49-F238E27FC236}">
                <a16:creationId xmlns:a16="http://schemas.microsoft.com/office/drawing/2014/main" id="{6B3E55A9-2940-47A4-ADF9-0116464940C3}"/>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70442389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Eind: vragen?">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4575032" y="1560218"/>
            <a:ext cx="6668701" cy="110799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66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VRAGEN?</a:t>
            </a:r>
          </a:p>
        </p:txBody>
      </p:sp>
      <p:sp>
        <p:nvSpPr>
          <p:cNvPr id="7" name="Rechthoek 6"/>
          <p:cNvSpPr/>
          <p:nvPr userDrawn="1"/>
        </p:nvSpPr>
        <p:spPr>
          <a:xfrm rot="5400000">
            <a:off x="2313234" y="4515874"/>
            <a:ext cx="364252"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pic>
        <p:nvPicPr>
          <p:cNvPr id="10" name="Afbeelding 9">
            <a:extLst>
              <a:ext uri="{FF2B5EF4-FFF2-40B4-BE49-F238E27FC236}">
                <a16:creationId xmlns:a16="http://schemas.microsoft.com/office/drawing/2014/main" id="{3E2C80BB-0DAA-4777-924F-7CE9FBBDF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11" name="Tijdelijke aanduiding voor dianummer 7">
            <a:extLst>
              <a:ext uri="{FF2B5EF4-FFF2-40B4-BE49-F238E27FC236}">
                <a16:creationId xmlns:a16="http://schemas.microsoft.com/office/drawing/2014/main" id="{6B3E55A9-2940-47A4-ADF9-0116464940C3}"/>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2357830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BF6D60B6-2EEF-409B-9359-B4AE8D19209A}"/>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D46F68C8-1DF1-4627-9990-9F276E41FE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73514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3243621F-8D22-4EEA-8E6B-FE07AFC60E46}"/>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BD391BBE-4F13-4B00-A280-D57A4BE14F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346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
                <a:schemeClr val="tx1"/>
              </a:buClr>
              <a:defRPr>
                <a:latin typeface="+mn-lt"/>
                <a:cs typeface="Arial" pitchFamily="34" charset="0"/>
              </a:defRPr>
            </a:lvl1pPr>
            <a:lvl2pPr algn="l">
              <a:buClr>
                <a:srgbClr val="BF18B3"/>
              </a:buClr>
              <a:defRPr>
                <a:solidFill>
                  <a:srgbClr val="9A05A5"/>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4FD128D8-B75F-4C1D-984C-7A579129C5A0}"/>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9477069B-8153-4FD3-A25F-122961E92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23594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
                <a:schemeClr val="tx1"/>
              </a:buClr>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05B1906D-B818-42BA-8E20-2245CFC89BE1}"/>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BB339403-B9B4-47C7-89D8-57BC06CF4F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18975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solidFill>
                  <a:schemeClr val="tx1"/>
                </a:solidFill>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marL="1543012" indent="-171446">
              <a:buClr>
                <a:srgbClr val="BF18B3"/>
              </a:buClr>
              <a:buFont typeface="Arial" panose="020B0604020202020204" pitchFamily="34" charset="0"/>
              <a:buChar cha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49393B0-8A85-48A2-9E13-A3EE3968C040}"/>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908F32B8-1DA1-4C66-A055-129D78D9C8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63579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6261C328-FA45-47EC-8EF2-9E74CF48609B}"/>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3004EFEB-EB3B-4194-A18D-1E9B407B42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376228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640792" y="274638"/>
            <a:ext cx="9941608"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1640792" y="1600206"/>
            <a:ext cx="9941608"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3E75889-BBC1-419D-8956-31DAFBFE7697}" type="datetime1">
              <a:rPr lang="nl-BE" smtClean="0">
                <a:solidFill>
                  <a:prstClr val="black">
                    <a:tint val="75000"/>
                  </a:prstClr>
                </a:solidFill>
              </a:rPr>
              <a:t>2021-02-24</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763019" y="285729"/>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9E3A5C-986B-47BE-8F96-3787467B82A8}"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888066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808" r:id="rId23"/>
    <p:sldLayoutId id="2147483797" r:id="rId24"/>
    <p:sldLayoutId id="2147483798" r:id="rId25"/>
    <p:sldLayoutId id="2147483799" r:id="rId26"/>
    <p:sldLayoutId id="2147483800" r:id="rId27"/>
    <p:sldLayoutId id="2147483807" r:id="rId28"/>
    <p:sldLayoutId id="2147483801" r:id="rId29"/>
    <p:sldLayoutId id="2147483802" r:id="rId30"/>
    <p:sldLayoutId id="2147483803" r:id="rId31"/>
    <p:sldLayoutId id="2147483804" r:id="rId32"/>
    <p:sldLayoutId id="2147483805" r:id="rId33"/>
    <p:sldLayoutId id="2147483809" r:id="rId34"/>
    <p:sldLayoutId id="2147483806" r:id="rId35"/>
  </p:sldLayoutIdLst>
  <p:hf hdr="0" ftr="0" dt="0"/>
  <p:txStyles>
    <p:titleStyle>
      <a:lvl1pPr algn="l" defTabSz="685783" rtl="0" eaLnBrk="1" latinLnBrk="0" hangingPunct="1">
        <a:spcBef>
          <a:spcPct val="0"/>
        </a:spcBef>
        <a:buNone/>
        <a:defRPr kumimoji="0" lang="nl-BE" sz="2400" b="1" kern="1200" cap="none" baseline="0" dirty="0" smtClean="0">
          <a:solidFill>
            <a:schemeClr val="tx1"/>
          </a:solidFill>
          <a:effectLst/>
          <a:latin typeface="Trebuchet MS" panose="020B0603020202020204" pitchFamily="34" charset="0"/>
          <a:ea typeface="+mj-ea"/>
          <a:cs typeface="Arial" pitchFamily="34" charset="0"/>
        </a:defRPr>
      </a:lvl1pPr>
    </p:titleStyle>
    <p:bodyStyle>
      <a:lvl1pPr marL="257168" indent="-257168" algn="l" defTabSz="685783" rtl="0" eaLnBrk="1" latinLnBrk="0" hangingPunct="1">
        <a:spcBef>
          <a:spcPct val="20000"/>
        </a:spcBef>
        <a:buClrTx/>
        <a:buFont typeface="Arial" pitchFamily="34" charset="0"/>
        <a:buChar char="•"/>
        <a:defRPr sz="2400" kern="1200">
          <a:solidFill>
            <a:schemeClr val="tx1"/>
          </a:solidFill>
          <a:latin typeface="Trebuchet MS" panose="020B0603020202020204" pitchFamily="34" charset="0"/>
          <a:ea typeface="+mn-ea"/>
          <a:cs typeface="+mn-cs"/>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22A89"/>
          </a:solidFill>
          <a:latin typeface="Trebuchet MS" panose="020B0603020202020204" pitchFamily="34" charset="0"/>
          <a:ea typeface="+mn-ea"/>
          <a:cs typeface="+mn-cs"/>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EF8A37"/>
          </a:solidFill>
          <a:latin typeface="Trebuchet MS" panose="020B0603020202020204" pitchFamily="34" charset="0"/>
          <a:ea typeface="+mn-ea"/>
          <a:cs typeface="+mn-cs"/>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Trebuchet MS" panose="020B0603020202020204" pitchFamily="34" charset="0"/>
          <a:ea typeface="+mn-ea"/>
          <a:cs typeface="+mn-cs"/>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Trebuchet MS" panose="020B060302020202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B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10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2.png"/><Relationship Id="rId9" Type="http://schemas.openxmlformats.org/officeDocument/2006/relationships/image" Target="../media/image103.png"/></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2.png"/><Relationship Id="rId7"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2.jpeg"/><Relationship Id="rId5" Type="http://schemas.openxmlformats.org/officeDocument/2006/relationships/image" Target="../media/image105.jpeg"/><Relationship Id="rId10" Type="http://schemas.openxmlformats.org/officeDocument/2006/relationships/image" Target="../media/image100.jpeg"/><Relationship Id="rId4" Type="http://schemas.openxmlformats.org/officeDocument/2006/relationships/image" Target="../media/image104.jpeg"/><Relationship Id="rId9" Type="http://schemas.openxmlformats.org/officeDocument/2006/relationships/image" Target="../media/image107.png"/></Relationships>
</file>

<file path=ppt/slides/_rels/slide2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jpe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image" Target="../media/image117.jpeg"/><Relationship Id="rId9" Type="http://schemas.openxmlformats.org/officeDocument/2006/relationships/image" Target="../media/image122.png"/><Relationship Id="rId14" Type="http://schemas.openxmlformats.org/officeDocument/2006/relationships/image" Target="../media/image1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5.png"/><Relationship Id="rId3" Type="http://schemas.openxmlformats.org/officeDocument/2006/relationships/image" Target="../media/image130.jpe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image" Target="../media/image129.png"/><Relationship Id="rId16" Type="http://schemas.openxmlformats.org/officeDocument/2006/relationships/image" Target="../media/image143.png"/><Relationship Id="rId1" Type="http://schemas.openxmlformats.org/officeDocument/2006/relationships/slideLayout" Target="../slideLayouts/slideLayout8.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s>
</file>

<file path=ppt/slides/_rels/slide32.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3.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2.png"/><Relationship Id="rId2" Type="http://schemas.openxmlformats.org/officeDocument/2006/relationships/image" Target="../media/image131.png"/><Relationship Id="rId1" Type="http://schemas.openxmlformats.org/officeDocument/2006/relationships/slideLayout" Target="../slideLayouts/slideLayout8.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5.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4.png"/></Relationships>
</file>

<file path=ppt/slides/_rels/slide33.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1.png"/><Relationship Id="rId2" Type="http://schemas.openxmlformats.org/officeDocument/2006/relationships/image" Target="../media/image146.png"/><Relationship Id="rId16" Type="http://schemas.openxmlformats.org/officeDocument/2006/relationships/image" Target="../media/image160.png"/><Relationship Id="rId1" Type="http://schemas.openxmlformats.org/officeDocument/2006/relationships/slideLayout" Target="../slideLayouts/slideLayout8.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5" Type="http://schemas.openxmlformats.org/officeDocument/2006/relationships/image" Target="../media/image15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 Id="rId14" Type="http://schemas.openxmlformats.org/officeDocument/2006/relationships/image" Target="../media/image158.png"/></Relationships>
</file>

<file path=ppt/slides/_rels/slide34.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2.png"/><Relationship Id="rId18" Type="http://schemas.openxmlformats.org/officeDocument/2006/relationships/image" Target="../media/image177.jpeg"/><Relationship Id="rId3" Type="http://schemas.openxmlformats.org/officeDocument/2006/relationships/image" Target="../media/image163.png"/><Relationship Id="rId7" Type="http://schemas.openxmlformats.org/officeDocument/2006/relationships/image" Target="../media/image167.png"/><Relationship Id="rId12" Type="http://schemas.openxmlformats.org/officeDocument/2006/relationships/image" Target="../media/image171.png"/><Relationship Id="rId17" Type="http://schemas.openxmlformats.org/officeDocument/2006/relationships/image" Target="../media/image176.jpeg"/><Relationship Id="rId2" Type="http://schemas.openxmlformats.org/officeDocument/2006/relationships/image" Target="../media/image162.jpeg"/><Relationship Id="rId16" Type="http://schemas.openxmlformats.org/officeDocument/2006/relationships/image" Target="../media/image175.png"/><Relationship Id="rId1" Type="http://schemas.openxmlformats.org/officeDocument/2006/relationships/slideLayout" Target="../slideLayouts/slideLayout8.xml"/><Relationship Id="rId6" Type="http://schemas.openxmlformats.org/officeDocument/2006/relationships/image" Target="../media/image166.png"/><Relationship Id="rId11" Type="http://schemas.openxmlformats.org/officeDocument/2006/relationships/image" Target="../media/image148.png"/><Relationship Id="rId5" Type="http://schemas.openxmlformats.org/officeDocument/2006/relationships/image" Target="../media/image165.png"/><Relationship Id="rId15" Type="http://schemas.openxmlformats.org/officeDocument/2006/relationships/image" Target="../media/image174.png"/><Relationship Id="rId10" Type="http://schemas.openxmlformats.org/officeDocument/2006/relationships/image" Target="../media/image170.png"/><Relationship Id="rId19" Type="http://schemas.openxmlformats.org/officeDocument/2006/relationships/image" Target="../media/image178.jpeg"/><Relationship Id="rId4" Type="http://schemas.openxmlformats.org/officeDocument/2006/relationships/image" Target="../media/image164.png"/><Relationship Id="rId9" Type="http://schemas.openxmlformats.org/officeDocument/2006/relationships/image" Target="../media/image169.png"/><Relationship Id="rId14" Type="http://schemas.openxmlformats.org/officeDocument/2006/relationships/image" Target="../media/image173.png"/></Relationships>
</file>

<file path=ppt/slides/_rels/slide35.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8.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 Id="rId9" Type="http://schemas.openxmlformats.org/officeDocument/2006/relationships/image" Target="../media/image18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DC7ECA02-6AB7-4033-AB4B-43D1DAE98428}"/>
              </a:ext>
            </a:extLst>
          </p:cNvPr>
          <p:cNvSpPr>
            <a:spLocks noGrp="1"/>
          </p:cNvSpPr>
          <p:nvPr>
            <p:ph type="title"/>
          </p:nvPr>
        </p:nvSpPr>
        <p:spPr>
          <a:xfrm>
            <a:off x="1920815" y="1685109"/>
            <a:ext cx="7118682" cy="3101847"/>
          </a:xfrm>
        </p:spPr>
        <p:txBody>
          <a:bodyPr>
            <a:noAutofit/>
          </a:bodyPr>
          <a:lstStyle/>
          <a:p>
            <a:pPr algn="ctr"/>
            <a:r>
              <a:rPr lang="nl-NL" sz="3200">
                <a:latin typeface="Trebuchet MS"/>
                <a:cs typeface="Arial"/>
              </a:rPr>
              <a:t>Verdiepende sessie</a:t>
            </a:r>
            <a:br>
              <a:rPr lang="nl-NL" sz="3200"/>
            </a:br>
            <a:br>
              <a:rPr lang="nl-BE" sz="3200"/>
            </a:br>
            <a:r>
              <a:rPr lang="nl-BE" sz="4000">
                <a:latin typeface="Trebuchet MS"/>
                <a:cs typeface="Arial"/>
              </a:rPr>
              <a:t>Leerplan </a:t>
            </a:r>
            <a:br>
              <a:rPr lang="nl-BE" sz="4000"/>
            </a:br>
            <a:r>
              <a:rPr lang="nl-BE" sz="4000">
                <a:latin typeface="Trebuchet MS"/>
                <a:cs typeface="Arial"/>
              </a:rPr>
              <a:t>MECHANISCHE TECHNIEKEN</a:t>
            </a:r>
            <a:br>
              <a:rPr lang="nl-BE" sz="3200"/>
            </a:br>
            <a:br>
              <a:rPr lang="nl-BE" sz="3200"/>
            </a:br>
            <a:r>
              <a:rPr lang="nl-BE" sz="3200">
                <a:latin typeface="Trebuchet MS"/>
                <a:cs typeface="Arial"/>
              </a:rPr>
              <a:t>D/A-finaliteit</a:t>
            </a:r>
            <a:endParaRPr lang="nl-BE" sz="3200"/>
          </a:p>
        </p:txBody>
      </p:sp>
      <p:sp>
        <p:nvSpPr>
          <p:cNvPr id="9" name="Ondertitel 2">
            <a:extLst>
              <a:ext uri="{FF2B5EF4-FFF2-40B4-BE49-F238E27FC236}">
                <a16:creationId xmlns:a16="http://schemas.microsoft.com/office/drawing/2014/main" id="{071C58FA-731D-45C0-B54C-363B5363A332}"/>
              </a:ext>
            </a:extLst>
          </p:cNvPr>
          <p:cNvSpPr>
            <a:spLocks noGrp="1"/>
          </p:cNvSpPr>
          <p:nvPr>
            <p:ph type="subTitle" idx="1"/>
          </p:nvPr>
        </p:nvSpPr>
        <p:spPr>
          <a:xfrm>
            <a:off x="7128811" y="5866756"/>
            <a:ext cx="2106880" cy="648843"/>
          </a:xfrm>
        </p:spPr>
        <p:txBody>
          <a:bodyPr>
            <a:normAutofit/>
          </a:bodyPr>
          <a:lstStyle/>
          <a:p>
            <a:r>
              <a:rPr lang="nl-BE" sz="3200"/>
              <a:t>WELKOM</a:t>
            </a:r>
            <a:endParaRPr lang="nl-BE"/>
          </a:p>
          <a:p>
            <a:endParaRPr lang="nl-BE"/>
          </a:p>
        </p:txBody>
      </p:sp>
    </p:spTree>
    <p:extLst>
      <p:ext uri="{BB962C8B-B14F-4D97-AF65-F5344CB8AC3E}">
        <p14:creationId xmlns:p14="http://schemas.microsoft.com/office/powerpoint/2010/main" val="1728017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10</a:t>
            </a:fld>
            <a:endParaRPr lang="nl-BE">
              <a:solidFill>
                <a:prstClr val="white"/>
              </a:solidFill>
            </a:endParaRPr>
          </a:p>
        </p:txBody>
      </p:sp>
      <p:sp>
        <p:nvSpPr>
          <p:cNvPr id="14" name="Tekstvak 13">
            <a:extLst>
              <a:ext uri="{FF2B5EF4-FFF2-40B4-BE49-F238E27FC236}">
                <a16:creationId xmlns:a16="http://schemas.microsoft.com/office/drawing/2014/main" id="{C65EDF9D-318A-4C16-A7E5-964D4B25A527}"/>
              </a:ext>
            </a:extLst>
          </p:cNvPr>
          <p:cNvSpPr txBox="1"/>
          <p:nvPr/>
        </p:nvSpPr>
        <p:spPr>
          <a:xfrm>
            <a:off x="2386149" y="2251104"/>
            <a:ext cx="6877595" cy="1274131"/>
          </a:xfrm>
          <a:prstGeom prst="rect">
            <a:avLst/>
          </a:prstGeom>
          <a:noFill/>
        </p:spPr>
        <p:txBody>
          <a:bodyPr wrap="square">
            <a:spAutoFit/>
          </a:bodyPr>
          <a:lstStyle/>
          <a:p>
            <a:pPr>
              <a:lnSpc>
                <a:spcPct val="107000"/>
              </a:lnSpc>
              <a:spcAft>
                <a:spcPts val="600"/>
              </a:spcAft>
            </a:pPr>
            <a:r>
              <a:rPr lang="nl-BE" sz="1350">
                <a:solidFill>
                  <a:srgbClr val="595959"/>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35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b="1">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b="1" u="sng">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b="1">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endParaRPr lang="nl-BE" sz="825">
              <a:solidFill>
                <a:srgbClr val="59595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hthoek 9">
            <a:extLst>
              <a:ext uri="{FF2B5EF4-FFF2-40B4-BE49-F238E27FC236}">
                <a16:creationId xmlns:a16="http://schemas.microsoft.com/office/drawing/2014/main" id="{27BBC670-BF97-4FE0-9AB5-A6034E6C8335}"/>
              </a:ext>
            </a:extLst>
          </p:cNvPr>
          <p:cNvSpPr/>
          <p:nvPr/>
        </p:nvSpPr>
        <p:spPr>
          <a:xfrm>
            <a:off x="9163574" y="-38433"/>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pic>
        <p:nvPicPr>
          <p:cNvPr id="4" name="Afbeelding 3">
            <a:extLst>
              <a:ext uri="{FF2B5EF4-FFF2-40B4-BE49-F238E27FC236}">
                <a16:creationId xmlns:a16="http://schemas.microsoft.com/office/drawing/2014/main" id="{D0AE2001-B161-45BA-BF0F-EC0470F874AA}"/>
              </a:ext>
            </a:extLst>
          </p:cNvPr>
          <p:cNvPicPr>
            <a:picLocks noChangeAspect="1"/>
          </p:cNvPicPr>
          <p:nvPr/>
        </p:nvPicPr>
        <p:blipFill>
          <a:blip r:embed="rId3"/>
          <a:stretch>
            <a:fillRect/>
          </a:stretch>
        </p:blipFill>
        <p:spPr>
          <a:xfrm>
            <a:off x="1957918" y="3689398"/>
            <a:ext cx="6401693" cy="476316"/>
          </a:xfrm>
          <a:prstGeom prst="rect">
            <a:avLst/>
          </a:prstGeom>
        </p:spPr>
      </p:pic>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5424342" y="5096966"/>
            <a:ext cx="4731930" cy="666444"/>
          </a:xfrm>
          <a:prstGeom prst="wedgeRoundRectCallout">
            <a:avLst>
              <a:gd name="adj1" fmla="val -53403"/>
              <a:gd name="adj2" fmla="val -2029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a:t>Verschillende soorten verbindingen, </a:t>
            </a:r>
          </a:p>
          <a:p>
            <a:pPr algn="ctr"/>
            <a:r>
              <a:rPr lang="nl-NL" sz="1350"/>
              <a:t>onderscheid in schroefdraad (bewegings- en bevestigingsschroefdraad, linkse en rechtse schroefdraad) </a:t>
            </a:r>
            <a:r>
              <a:rPr lang="nl-BE" sz="1350"/>
              <a:t> </a:t>
            </a:r>
          </a:p>
        </p:txBody>
      </p:sp>
    </p:spTree>
    <p:extLst>
      <p:ext uri="{BB962C8B-B14F-4D97-AF65-F5344CB8AC3E}">
        <p14:creationId xmlns:p14="http://schemas.microsoft.com/office/powerpoint/2010/main" val="364093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11</a:t>
            </a:fld>
            <a:endParaRPr lang="nl-BE">
              <a:solidFill>
                <a:prstClr val="white"/>
              </a:solidFill>
            </a:endParaRPr>
          </a:p>
        </p:txBody>
      </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4645556" y="4176455"/>
            <a:ext cx="4453703" cy="580881"/>
          </a:xfrm>
          <a:prstGeom prst="wedgeRoundRectCallout">
            <a:avLst>
              <a:gd name="adj1" fmla="val -61403"/>
              <a:gd name="adj2" fmla="val -2480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Geïntegreerd projectmatig werken, </a:t>
            </a:r>
          </a:p>
          <a:p>
            <a:pPr algn="ctr"/>
            <a:r>
              <a:rPr lang="nl-BE" sz="1350"/>
              <a:t>STEM doelen integreren met leerdoelen mechanica,…</a:t>
            </a:r>
          </a:p>
        </p:txBody>
      </p:sp>
      <p:sp>
        <p:nvSpPr>
          <p:cNvPr id="14" name="Tekstvak 13">
            <a:extLst>
              <a:ext uri="{FF2B5EF4-FFF2-40B4-BE49-F238E27FC236}">
                <a16:creationId xmlns:a16="http://schemas.microsoft.com/office/drawing/2014/main" id="{C65EDF9D-318A-4C16-A7E5-964D4B25A527}"/>
              </a:ext>
            </a:extLst>
          </p:cNvPr>
          <p:cNvSpPr txBox="1"/>
          <p:nvPr/>
        </p:nvSpPr>
        <p:spPr>
          <a:xfrm>
            <a:off x="2386149" y="2251104"/>
            <a:ext cx="6877595" cy="1274131"/>
          </a:xfrm>
          <a:prstGeom prst="rect">
            <a:avLst/>
          </a:prstGeom>
          <a:noFill/>
        </p:spPr>
        <p:txBody>
          <a:bodyPr wrap="square">
            <a:spAutoFit/>
          </a:bodyPr>
          <a:lstStyle/>
          <a:p>
            <a:pPr>
              <a:lnSpc>
                <a:spcPct val="107000"/>
              </a:lnSpc>
              <a:spcAft>
                <a:spcPts val="600"/>
              </a:spcAft>
            </a:pPr>
            <a:r>
              <a:rPr lang="nl-BE" sz="1350">
                <a:solidFill>
                  <a:srgbClr val="595959"/>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35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b="1">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b="1" u="sng">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b="1">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endParaRPr lang="nl-BE" sz="825">
              <a:solidFill>
                <a:srgbClr val="59595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hthoek 9">
            <a:extLst>
              <a:ext uri="{FF2B5EF4-FFF2-40B4-BE49-F238E27FC236}">
                <a16:creationId xmlns:a16="http://schemas.microsoft.com/office/drawing/2014/main" id="{17077EBA-7691-45CC-B356-FB5A2C47739C}"/>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spTree>
    <p:extLst>
      <p:ext uri="{BB962C8B-B14F-4D97-AF65-F5344CB8AC3E}">
        <p14:creationId xmlns:p14="http://schemas.microsoft.com/office/powerpoint/2010/main" val="56869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12</a:t>
            </a:fld>
            <a:endParaRPr lang="nl-BE">
              <a:solidFill>
                <a:prstClr val="white"/>
              </a:solidFill>
            </a:endParaRPr>
          </a:p>
        </p:txBody>
      </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4513108" y="4269468"/>
            <a:ext cx="3729446" cy="580881"/>
          </a:xfrm>
          <a:prstGeom prst="wedgeRoundRectCallout">
            <a:avLst>
              <a:gd name="adj1" fmla="val -61403"/>
              <a:gd name="adj2" fmla="val -2480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800">
                <a:effectLst/>
                <a:latin typeface="Calibri" panose="020F0502020204030204" pitchFamily="34" charset="0"/>
              </a:rPr>
              <a:t>Toepassen van kennis in andere contexten</a:t>
            </a:r>
            <a:endParaRPr lang="nl-BE" sz="1350"/>
          </a:p>
        </p:txBody>
      </p:sp>
      <p:sp>
        <p:nvSpPr>
          <p:cNvPr id="14" name="Tekstvak 13">
            <a:extLst>
              <a:ext uri="{FF2B5EF4-FFF2-40B4-BE49-F238E27FC236}">
                <a16:creationId xmlns:a16="http://schemas.microsoft.com/office/drawing/2014/main" id="{C65EDF9D-318A-4C16-A7E5-964D4B25A527}"/>
              </a:ext>
            </a:extLst>
          </p:cNvPr>
          <p:cNvSpPr txBox="1"/>
          <p:nvPr/>
        </p:nvSpPr>
        <p:spPr>
          <a:xfrm>
            <a:off x="2386149" y="2251104"/>
            <a:ext cx="6877595" cy="1558183"/>
          </a:xfrm>
          <a:prstGeom prst="rect">
            <a:avLst/>
          </a:prstGeom>
          <a:noFill/>
        </p:spPr>
        <p:txBody>
          <a:bodyPr wrap="square">
            <a:spAutoFit/>
          </a:bodyPr>
          <a:lstStyle/>
          <a:p>
            <a:pPr>
              <a:lnSpc>
                <a:spcPct val="107000"/>
              </a:lnSpc>
              <a:spcAft>
                <a:spcPts val="600"/>
              </a:spcAft>
            </a:pPr>
            <a:r>
              <a:rPr lang="nl-BE" sz="1350">
                <a:solidFill>
                  <a:srgbClr val="595959"/>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35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sz="825">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sz="825" u="sng">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sz="825">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b="1">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b="1" u="sng">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b="1">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endParaRPr lang="nl-BE" sz="825">
              <a:solidFill>
                <a:srgbClr val="59595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hthoek 9">
            <a:extLst>
              <a:ext uri="{FF2B5EF4-FFF2-40B4-BE49-F238E27FC236}">
                <a16:creationId xmlns:a16="http://schemas.microsoft.com/office/drawing/2014/main" id="{A5F2B2FE-85A9-41E8-8314-B4CF77E5F9B5}"/>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spTree>
    <p:extLst>
      <p:ext uri="{BB962C8B-B14F-4D97-AF65-F5344CB8AC3E}">
        <p14:creationId xmlns:p14="http://schemas.microsoft.com/office/powerpoint/2010/main" val="177910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13</a:t>
            </a:fld>
            <a:endParaRPr lang="nl-BE">
              <a:solidFill>
                <a:prstClr val="white"/>
              </a:solidFill>
            </a:endParaRPr>
          </a:p>
        </p:txBody>
      </p:sp>
      <p:sp>
        <p:nvSpPr>
          <p:cNvPr id="14" name="Tekstvak 13">
            <a:extLst>
              <a:ext uri="{FF2B5EF4-FFF2-40B4-BE49-F238E27FC236}">
                <a16:creationId xmlns:a16="http://schemas.microsoft.com/office/drawing/2014/main" id="{C65EDF9D-318A-4C16-A7E5-964D4B25A527}"/>
              </a:ext>
            </a:extLst>
          </p:cNvPr>
          <p:cNvSpPr txBox="1"/>
          <p:nvPr/>
        </p:nvSpPr>
        <p:spPr>
          <a:xfrm>
            <a:off x="2340600" y="1748029"/>
            <a:ext cx="6877595" cy="1365630"/>
          </a:xfrm>
          <a:prstGeom prst="rect">
            <a:avLst/>
          </a:prstGeom>
          <a:noFill/>
        </p:spPr>
        <p:txBody>
          <a:bodyPr wrap="square">
            <a:spAutoFit/>
          </a:bodyPr>
          <a:lstStyle/>
          <a:p>
            <a:pPr>
              <a:lnSpc>
                <a:spcPct val="107000"/>
              </a:lnSpc>
              <a:spcAft>
                <a:spcPts val="600"/>
              </a:spcAft>
            </a:pPr>
            <a:r>
              <a:rPr lang="nl-BE" sz="1350">
                <a:solidFill>
                  <a:srgbClr val="595959"/>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35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sz="825">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sz="825" u="sng">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sz="825">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b="1" u="sng">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b="1">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sz="1350">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sz="1350" u="sng">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sz="1350">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endParaRPr lang="nl-BE" sz="1200">
              <a:solidFill>
                <a:srgbClr val="59595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ijdelijke aanduiding voor inhoud 3">
            <a:extLst>
              <a:ext uri="{FF2B5EF4-FFF2-40B4-BE49-F238E27FC236}">
                <a16:creationId xmlns:a16="http://schemas.microsoft.com/office/drawing/2014/main" id="{3568D174-D38A-45FD-B986-47DF6794E7BF}"/>
              </a:ext>
            </a:extLst>
          </p:cNvPr>
          <p:cNvSpPr txBox="1">
            <a:spLocks/>
          </p:cNvSpPr>
          <p:nvPr/>
        </p:nvSpPr>
        <p:spPr>
          <a:xfrm>
            <a:off x="1989824" y="3791761"/>
            <a:ext cx="3940769" cy="1828547"/>
          </a:xfrm>
          <a:prstGeom prst="rect">
            <a:avLst/>
          </a:prstGeom>
        </p:spPr>
        <p:txBody>
          <a:bodyPr vert="horz" lIns="68580" tIns="34290" rIns="68580" bIns="34290" rtlCol="0">
            <a:normAutofit/>
          </a:bodyPr>
          <a:lstStyle>
            <a:lvl1pPr marL="257168" indent="-257168" algn="l" defTabSz="685783" rtl="0" eaLnBrk="1" latinLnBrk="0" hangingPunct="1">
              <a:spcBef>
                <a:spcPct val="20000"/>
              </a:spcBef>
              <a:buClrTx/>
              <a:buFont typeface="Arial" pitchFamily="34" charset="0"/>
              <a:buChar char="•"/>
              <a:defRPr sz="2400" kern="1200">
                <a:solidFill>
                  <a:schemeClr val="tx1"/>
                </a:solidFill>
                <a:latin typeface="Trebuchet MS" panose="020B0603020202020204" pitchFamily="34" charset="0"/>
                <a:ea typeface="+mn-ea"/>
                <a:cs typeface="+mn-cs"/>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22A89"/>
                </a:solidFill>
                <a:latin typeface="Trebuchet MS" panose="020B0603020202020204" pitchFamily="34" charset="0"/>
                <a:ea typeface="+mn-ea"/>
                <a:cs typeface="+mn-cs"/>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EF8A37"/>
                </a:solidFill>
                <a:latin typeface="Trebuchet MS" panose="020B0603020202020204" pitchFamily="34" charset="0"/>
                <a:ea typeface="+mn-ea"/>
                <a:cs typeface="+mn-cs"/>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Trebuchet MS" panose="020B0603020202020204" pitchFamily="34" charset="0"/>
                <a:ea typeface="+mn-ea"/>
                <a:cs typeface="+mn-cs"/>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Trebuchet MS" panose="020B060302020202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nl-BE" sz="1200" i="1"/>
              <a:t>Begripsverheldering</a:t>
            </a:r>
          </a:p>
          <a:p>
            <a:r>
              <a:rPr lang="nl-BE" sz="1200"/>
              <a:t>Drie assen van verdieping</a:t>
            </a:r>
          </a:p>
          <a:p>
            <a:pPr lvl="1"/>
            <a:r>
              <a:rPr lang="nl-BE" sz="1200"/>
              <a:t>Cognitief</a:t>
            </a:r>
          </a:p>
          <a:p>
            <a:pPr lvl="2"/>
            <a:r>
              <a:rPr lang="nl-BE" sz="1050"/>
              <a:t>Van concreet naar abstract/conceptueel</a:t>
            </a:r>
          </a:p>
          <a:p>
            <a:pPr lvl="1"/>
            <a:r>
              <a:rPr lang="nl-BE" sz="1200"/>
              <a:t>Inhoudelijk</a:t>
            </a:r>
          </a:p>
          <a:p>
            <a:pPr lvl="2"/>
            <a:r>
              <a:rPr lang="nl-BE" sz="1050"/>
              <a:t>Van eenvoudig naar complex</a:t>
            </a:r>
          </a:p>
          <a:p>
            <a:pPr lvl="1"/>
            <a:r>
              <a:rPr lang="nl-BE" sz="1200"/>
              <a:t>Autonomie</a:t>
            </a:r>
          </a:p>
          <a:p>
            <a:pPr lvl="2"/>
            <a:r>
              <a:rPr lang="nl-BE" sz="1050"/>
              <a:t>Van begeleid naar zelfstandig</a:t>
            </a:r>
          </a:p>
        </p:txBody>
      </p:sp>
      <p:sp>
        <p:nvSpPr>
          <p:cNvPr id="16" name="Rechthoek 15">
            <a:extLst>
              <a:ext uri="{FF2B5EF4-FFF2-40B4-BE49-F238E27FC236}">
                <a16:creationId xmlns:a16="http://schemas.microsoft.com/office/drawing/2014/main" id="{CCDE39DE-5FB6-424C-BED4-787595609202}"/>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pic>
        <p:nvPicPr>
          <p:cNvPr id="4" name="Afbeelding 3">
            <a:extLst>
              <a:ext uri="{FF2B5EF4-FFF2-40B4-BE49-F238E27FC236}">
                <a16:creationId xmlns:a16="http://schemas.microsoft.com/office/drawing/2014/main" id="{8D3ED07C-0B7F-47AA-B0B1-7DEA4CEC6EBD}"/>
              </a:ext>
            </a:extLst>
          </p:cNvPr>
          <p:cNvPicPr>
            <a:picLocks noChangeAspect="1"/>
          </p:cNvPicPr>
          <p:nvPr/>
        </p:nvPicPr>
        <p:blipFill>
          <a:blip r:embed="rId3"/>
          <a:stretch>
            <a:fillRect/>
          </a:stretch>
        </p:blipFill>
        <p:spPr>
          <a:xfrm>
            <a:off x="5779397" y="3245102"/>
            <a:ext cx="4083260" cy="3143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3191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14</a:t>
            </a:fld>
            <a:endParaRPr lang="nl-BE">
              <a:solidFill>
                <a:prstClr val="white"/>
              </a:solidFill>
            </a:endParaRPr>
          </a:p>
        </p:txBody>
      </p:sp>
      <p:sp>
        <p:nvSpPr>
          <p:cNvPr id="14" name="Tekstvak 13">
            <a:extLst>
              <a:ext uri="{FF2B5EF4-FFF2-40B4-BE49-F238E27FC236}">
                <a16:creationId xmlns:a16="http://schemas.microsoft.com/office/drawing/2014/main" id="{C65EDF9D-318A-4C16-A7E5-964D4B25A527}"/>
              </a:ext>
            </a:extLst>
          </p:cNvPr>
          <p:cNvSpPr txBox="1"/>
          <p:nvPr/>
        </p:nvSpPr>
        <p:spPr>
          <a:xfrm>
            <a:off x="2386149" y="2251103"/>
            <a:ext cx="6877595" cy="1329338"/>
          </a:xfrm>
          <a:prstGeom prst="rect">
            <a:avLst/>
          </a:prstGeom>
          <a:noFill/>
        </p:spPr>
        <p:txBody>
          <a:bodyPr wrap="square">
            <a:spAutoFit/>
          </a:bodyPr>
          <a:lstStyle/>
          <a:p>
            <a:pPr>
              <a:lnSpc>
                <a:spcPct val="107000"/>
              </a:lnSpc>
              <a:spcAft>
                <a:spcPts val="600"/>
              </a:spcAft>
            </a:pPr>
            <a:r>
              <a:rPr lang="nl-BE" sz="1350">
                <a:solidFill>
                  <a:srgbClr val="595959"/>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35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sz="825">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sz="825" u="sng">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sz="825">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sz="900" u="sng">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sz="900">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sz="1350" u="sng">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sz="1350">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b="1">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b="1" u="sng">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b="1">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p>
        </p:txBody>
      </p:sp>
      <p:sp>
        <p:nvSpPr>
          <p:cNvPr id="18" name="Rechthoek 17">
            <a:extLst>
              <a:ext uri="{FF2B5EF4-FFF2-40B4-BE49-F238E27FC236}">
                <a16:creationId xmlns:a16="http://schemas.microsoft.com/office/drawing/2014/main" id="{9D91DC2D-6C76-4A3F-8DD7-72CB06FA8D36}"/>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sp>
        <p:nvSpPr>
          <p:cNvPr id="26" name="Tekstballon: rechthoek met afgeronde hoeken 25">
            <a:extLst>
              <a:ext uri="{FF2B5EF4-FFF2-40B4-BE49-F238E27FC236}">
                <a16:creationId xmlns:a16="http://schemas.microsoft.com/office/drawing/2014/main" id="{3BB20B79-1D4D-471D-8A13-CF6D74A7697E}"/>
              </a:ext>
            </a:extLst>
          </p:cNvPr>
          <p:cNvSpPr/>
          <p:nvPr/>
        </p:nvSpPr>
        <p:spPr>
          <a:xfrm>
            <a:off x="3294859" y="4479736"/>
            <a:ext cx="6342076" cy="1815343"/>
          </a:xfrm>
          <a:prstGeom prst="wedgeRoundRectCallout">
            <a:avLst>
              <a:gd name="adj1" fmla="val 1560"/>
              <a:gd name="adj2" fmla="val -1020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a:solidFill>
                  <a:schemeClr val="bg1"/>
                </a:solidFill>
                <a:latin typeface="Roboto"/>
              </a:rPr>
              <a:t>Je benut verschillen in abstractievermogen van leerlingen en in hun mogelijkheid om met complexiteit om te gaan. </a:t>
            </a:r>
          </a:p>
          <a:p>
            <a:r>
              <a:rPr lang="nl-NL" sz="1400">
                <a:solidFill>
                  <a:schemeClr val="bg1"/>
                </a:solidFill>
                <a:latin typeface="Roboto"/>
              </a:rPr>
              <a:t>Sommige leerlingen kun je </a:t>
            </a:r>
            <a:r>
              <a:rPr lang="nl-NL" sz="1400" b="1" u="sng">
                <a:solidFill>
                  <a:schemeClr val="bg1"/>
                </a:solidFill>
                <a:latin typeface="Roboto"/>
              </a:rPr>
              <a:t>prikkelen tot meer conceptueel en abstract denken. </a:t>
            </a:r>
          </a:p>
          <a:p>
            <a:r>
              <a:rPr lang="nl-NL" sz="1400">
                <a:solidFill>
                  <a:schemeClr val="bg1"/>
                </a:solidFill>
                <a:latin typeface="Roboto"/>
              </a:rPr>
              <a:t>Vanuit een meer abstracte benadering komen ze </a:t>
            </a:r>
            <a:r>
              <a:rPr lang="nl-NL" sz="1400" b="1" u="sng">
                <a:solidFill>
                  <a:schemeClr val="bg1"/>
                </a:solidFill>
                <a:latin typeface="Roboto"/>
              </a:rPr>
              <a:t>sneller tot inzichtelijk denken. </a:t>
            </a:r>
          </a:p>
          <a:p>
            <a:r>
              <a:rPr lang="nl-NL" sz="1400">
                <a:solidFill>
                  <a:schemeClr val="bg1"/>
                </a:solidFill>
                <a:latin typeface="Roboto"/>
              </a:rPr>
              <a:t>Dit abstraherend perspectief laat hen toe leerinhouden te </a:t>
            </a:r>
            <a:r>
              <a:rPr lang="nl-NL" sz="1400" b="1" u="sng">
                <a:solidFill>
                  <a:schemeClr val="bg1"/>
                </a:solidFill>
                <a:latin typeface="Roboto"/>
              </a:rPr>
              <a:t>transfereren naar andere kennis- of wetenschapsdomeinen</a:t>
            </a:r>
            <a:endParaRPr lang="nl-BE" sz="1400" b="1" u="sng">
              <a:solidFill>
                <a:schemeClr val="bg1"/>
              </a:solidFill>
            </a:endParaRPr>
          </a:p>
        </p:txBody>
      </p:sp>
    </p:spTree>
    <p:extLst>
      <p:ext uri="{BB962C8B-B14F-4D97-AF65-F5344CB8AC3E}">
        <p14:creationId xmlns:p14="http://schemas.microsoft.com/office/powerpoint/2010/main" val="440630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15</a:t>
            </a:fld>
            <a:endParaRPr lang="nl-BE">
              <a:solidFill>
                <a:prstClr val="white"/>
              </a:solidFill>
            </a:endParaRPr>
          </a:p>
        </p:txBody>
      </p:sp>
      <p:sp>
        <p:nvSpPr>
          <p:cNvPr id="14" name="Tekstvak 13">
            <a:extLst>
              <a:ext uri="{FF2B5EF4-FFF2-40B4-BE49-F238E27FC236}">
                <a16:creationId xmlns:a16="http://schemas.microsoft.com/office/drawing/2014/main" id="{C65EDF9D-318A-4C16-A7E5-964D4B25A527}"/>
              </a:ext>
            </a:extLst>
          </p:cNvPr>
          <p:cNvSpPr txBox="1"/>
          <p:nvPr/>
        </p:nvSpPr>
        <p:spPr>
          <a:xfrm>
            <a:off x="1149531" y="1275006"/>
            <a:ext cx="9170126" cy="1678729"/>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1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6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hthoek: afgeronde hoeken 6">
            <a:extLst>
              <a:ext uri="{FF2B5EF4-FFF2-40B4-BE49-F238E27FC236}">
                <a16:creationId xmlns:a16="http://schemas.microsoft.com/office/drawing/2014/main" id="{BF69F26B-1CFE-48E8-A698-45E5AF39B2D8}"/>
              </a:ext>
            </a:extLst>
          </p:cNvPr>
          <p:cNvSpPr/>
          <p:nvPr/>
        </p:nvSpPr>
        <p:spPr>
          <a:xfrm>
            <a:off x="1149531" y="3159596"/>
            <a:ext cx="392277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LP Mechanica</a:t>
            </a:r>
          </a:p>
        </p:txBody>
      </p:sp>
      <p:sp>
        <p:nvSpPr>
          <p:cNvPr id="15" name="Rechthoek: afgeronde hoeken 14">
            <a:extLst>
              <a:ext uri="{FF2B5EF4-FFF2-40B4-BE49-F238E27FC236}">
                <a16:creationId xmlns:a16="http://schemas.microsoft.com/office/drawing/2014/main" id="{D729E1DA-88C7-48F1-ABE7-15FA9E04DD53}"/>
              </a:ext>
            </a:extLst>
          </p:cNvPr>
          <p:cNvSpPr/>
          <p:nvPr/>
        </p:nvSpPr>
        <p:spPr>
          <a:xfrm>
            <a:off x="6435211" y="3178774"/>
            <a:ext cx="5086651"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LP Mechanische technieken</a:t>
            </a:r>
          </a:p>
        </p:txBody>
      </p:sp>
      <p:sp>
        <p:nvSpPr>
          <p:cNvPr id="17" name="Pijl: links/rechts 16">
            <a:extLst>
              <a:ext uri="{FF2B5EF4-FFF2-40B4-BE49-F238E27FC236}">
                <a16:creationId xmlns:a16="http://schemas.microsoft.com/office/drawing/2014/main" id="{18D06933-3657-4107-8638-07F7B3969B70}"/>
              </a:ext>
            </a:extLst>
          </p:cNvPr>
          <p:cNvSpPr/>
          <p:nvPr/>
        </p:nvSpPr>
        <p:spPr>
          <a:xfrm>
            <a:off x="5303519" y="4834762"/>
            <a:ext cx="862149" cy="2438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8" name="Groep 37">
            <a:extLst>
              <a:ext uri="{FF2B5EF4-FFF2-40B4-BE49-F238E27FC236}">
                <a16:creationId xmlns:a16="http://schemas.microsoft.com/office/drawing/2014/main" id="{507245B3-A7B2-42BE-9C4C-2FC60BAC597C}"/>
              </a:ext>
            </a:extLst>
          </p:cNvPr>
          <p:cNvGrpSpPr/>
          <p:nvPr/>
        </p:nvGrpSpPr>
        <p:grpSpPr>
          <a:xfrm>
            <a:off x="318669" y="3790685"/>
            <a:ext cx="4753638" cy="1606502"/>
            <a:chOff x="318669" y="3790685"/>
            <a:chExt cx="4753638" cy="1606502"/>
          </a:xfrm>
        </p:grpSpPr>
        <p:grpSp>
          <p:nvGrpSpPr>
            <p:cNvPr id="25" name="Groep 24">
              <a:extLst>
                <a:ext uri="{FF2B5EF4-FFF2-40B4-BE49-F238E27FC236}">
                  <a16:creationId xmlns:a16="http://schemas.microsoft.com/office/drawing/2014/main" id="{D96A693E-141B-4543-AA50-F3298C0F0CA2}"/>
                </a:ext>
              </a:extLst>
            </p:cNvPr>
            <p:cNvGrpSpPr/>
            <p:nvPr/>
          </p:nvGrpSpPr>
          <p:grpSpPr>
            <a:xfrm>
              <a:off x="318669" y="3790685"/>
              <a:ext cx="4753638" cy="1606502"/>
              <a:chOff x="318669" y="3667114"/>
              <a:chExt cx="4753638" cy="1606502"/>
            </a:xfrm>
          </p:grpSpPr>
          <p:pic>
            <p:nvPicPr>
              <p:cNvPr id="10" name="Afbeelding 9">
                <a:extLst>
                  <a:ext uri="{FF2B5EF4-FFF2-40B4-BE49-F238E27FC236}">
                    <a16:creationId xmlns:a16="http://schemas.microsoft.com/office/drawing/2014/main" id="{4437399D-4B1E-4946-AE58-B45D6A50B970}"/>
                  </a:ext>
                </a:extLst>
              </p:cNvPr>
              <p:cNvPicPr>
                <a:picLocks noChangeAspect="1"/>
              </p:cNvPicPr>
              <p:nvPr/>
            </p:nvPicPr>
            <p:blipFill>
              <a:blip r:embed="rId3"/>
              <a:stretch>
                <a:fillRect/>
              </a:stretch>
            </p:blipFill>
            <p:spPr>
              <a:xfrm>
                <a:off x="318669" y="3667114"/>
                <a:ext cx="4753638" cy="323895"/>
              </a:xfrm>
              <a:prstGeom prst="rect">
                <a:avLst/>
              </a:prstGeom>
            </p:spPr>
          </p:pic>
          <p:pic>
            <p:nvPicPr>
              <p:cNvPr id="19" name="Afbeelding 18">
                <a:extLst>
                  <a:ext uri="{FF2B5EF4-FFF2-40B4-BE49-F238E27FC236}">
                    <a16:creationId xmlns:a16="http://schemas.microsoft.com/office/drawing/2014/main" id="{0238E5C7-5C0D-4D38-A7F1-4A8B6B692893}"/>
                  </a:ext>
                </a:extLst>
              </p:cNvPr>
              <p:cNvPicPr>
                <a:picLocks noChangeAspect="1"/>
              </p:cNvPicPr>
              <p:nvPr/>
            </p:nvPicPr>
            <p:blipFill>
              <a:blip r:embed="rId4"/>
              <a:stretch>
                <a:fillRect/>
              </a:stretch>
            </p:blipFill>
            <p:spPr>
              <a:xfrm>
                <a:off x="988321" y="3968509"/>
                <a:ext cx="2324424" cy="209579"/>
              </a:xfrm>
              <a:prstGeom prst="rect">
                <a:avLst/>
              </a:prstGeom>
            </p:spPr>
          </p:pic>
          <p:pic>
            <p:nvPicPr>
              <p:cNvPr id="23" name="Afbeelding 22">
                <a:extLst>
                  <a:ext uri="{FF2B5EF4-FFF2-40B4-BE49-F238E27FC236}">
                    <a16:creationId xmlns:a16="http://schemas.microsoft.com/office/drawing/2014/main" id="{39C5179E-0635-4500-8FD9-F6C4ABBD6555}"/>
                  </a:ext>
                </a:extLst>
              </p:cNvPr>
              <p:cNvPicPr>
                <a:picLocks noChangeAspect="1"/>
              </p:cNvPicPr>
              <p:nvPr/>
            </p:nvPicPr>
            <p:blipFill>
              <a:blip r:embed="rId5"/>
              <a:stretch>
                <a:fillRect/>
              </a:stretch>
            </p:blipFill>
            <p:spPr>
              <a:xfrm>
                <a:off x="942643" y="4292404"/>
                <a:ext cx="3505689" cy="981212"/>
              </a:xfrm>
              <a:prstGeom prst="rect">
                <a:avLst/>
              </a:prstGeom>
            </p:spPr>
          </p:pic>
        </p:grpSp>
        <p:sp>
          <p:nvSpPr>
            <p:cNvPr id="30" name="Rechthoek: afgeronde hoeken 29">
              <a:extLst>
                <a:ext uri="{FF2B5EF4-FFF2-40B4-BE49-F238E27FC236}">
                  <a16:creationId xmlns:a16="http://schemas.microsoft.com/office/drawing/2014/main" id="{35ACA902-9D37-439E-B1AE-529B8CB7141D}"/>
                </a:ext>
              </a:extLst>
            </p:cNvPr>
            <p:cNvSpPr/>
            <p:nvPr/>
          </p:nvSpPr>
          <p:spPr>
            <a:xfrm>
              <a:off x="1990725" y="3804974"/>
              <a:ext cx="752475" cy="287106"/>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40" name="Groep 39">
            <a:extLst>
              <a:ext uri="{FF2B5EF4-FFF2-40B4-BE49-F238E27FC236}">
                <a16:creationId xmlns:a16="http://schemas.microsoft.com/office/drawing/2014/main" id="{0E59FA00-DF02-464E-ADFC-349CB661EEE7}"/>
              </a:ext>
            </a:extLst>
          </p:cNvPr>
          <p:cNvGrpSpPr/>
          <p:nvPr/>
        </p:nvGrpSpPr>
        <p:grpSpPr>
          <a:xfrm>
            <a:off x="6435211" y="3829041"/>
            <a:ext cx="4925112" cy="1613745"/>
            <a:chOff x="6435211" y="3829041"/>
            <a:chExt cx="4925112" cy="1613745"/>
          </a:xfrm>
        </p:grpSpPr>
        <p:pic>
          <p:nvPicPr>
            <p:cNvPr id="37" name="Afbeelding 36">
              <a:extLst>
                <a:ext uri="{FF2B5EF4-FFF2-40B4-BE49-F238E27FC236}">
                  <a16:creationId xmlns:a16="http://schemas.microsoft.com/office/drawing/2014/main" id="{6C65A9FB-1ECA-4153-B4C0-F0D3D86AEE1F}"/>
                </a:ext>
              </a:extLst>
            </p:cNvPr>
            <p:cNvPicPr>
              <a:picLocks noChangeAspect="1"/>
            </p:cNvPicPr>
            <p:nvPr/>
          </p:nvPicPr>
          <p:blipFill>
            <a:blip r:embed="rId6"/>
            <a:stretch>
              <a:fillRect/>
            </a:stretch>
          </p:blipFill>
          <p:spPr>
            <a:xfrm>
              <a:off x="7020855" y="4518732"/>
              <a:ext cx="3286584" cy="924054"/>
            </a:xfrm>
            <a:prstGeom prst="rect">
              <a:avLst/>
            </a:prstGeom>
          </p:spPr>
        </p:pic>
        <p:pic>
          <p:nvPicPr>
            <p:cNvPr id="33" name="Afbeelding 32">
              <a:extLst>
                <a:ext uri="{FF2B5EF4-FFF2-40B4-BE49-F238E27FC236}">
                  <a16:creationId xmlns:a16="http://schemas.microsoft.com/office/drawing/2014/main" id="{B5DD8D12-AB69-420E-81FB-4C5DE9DB5838}"/>
                </a:ext>
              </a:extLst>
            </p:cNvPr>
            <p:cNvPicPr>
              <a:picLocks noChangeAspect="1"/>
            </p:cNvPicPr>
            <p:nvPr/>
          </p:nvPicPr>
          <p:blipFill>
            <a:blip r:embed="rId7"/>
            <a:stretch>
              <a:fillRect/>
            </a:stretch>
          </p:blipFill>
          <p:spPr>
            <a:xfrm>
              <a:off x="6435211" y="3829041"/>
              <a:ext cx="4925112" cy="323895"/>
            </a:xfrm>
            <a:prstGeom prst="rect">
              <a:avLst/>
            </a:prstGeom>
          </p:spPr>
        </p:pic>
        <p:pic>
          <p:nvPicPr>
            <p:cNvPr id="35" name="Afbeelding 34">
              <a:extLst>
                <a:ext uri="{FF2B5EF4-FFF2-40B4-BE49-F238E27FC236}">
                  <a16:creationId xmlns:a16="http://schemas.microsoft.com/office/drawing/2014/main" id="{5526AF68-F788-4772-A948-688B011E406D}"/>
                </a:ext>
              </a:extLst>
            </p:cNvPr>
            <p:cNvPicPr>
              <a:picLocks noChangeAspect="1"/>
            </p:cNvPicPr>
            <p:nvPr/>
          </p:nvPicPr>
          <p:blipFill>
            <a:blip r:embed="rId8"/>
            <a:stretch>
              <a:fillRect/>
            </a:stretch>
          </p:blipFill>
          <p:spPr>
            <a:xfrm>
              <a:off x="7041794" y="4118748"/>
              <a:ext cx="2305372" cy="247685"/>
            </a:xfrm>
            <a:prstGeom prst="rect">
              <a:avLst/>
            </a:prstGeom>
          </p:spPr>
        </p:pic>
        <p:sp>
          <p:nvSpPr>
            <p:cNvPr id="31" name="Rechthoek: afgeronde hoeken 30">
              <a:extLst>
                <a:ext uri="{FF2B5EF4-FFF2-40B4-BE49-F238E27FC236}">
                  <a16:creationId xmlns:a16="http://schemas.microsoft.com/office/drawing/2014/main" id="{2E15C856-7023-4024-94DF-2FFAAF9E0490}"/>
                </a:ext>
              </a:extLst>
            </p:cNvPr>
            <p:cNvSpPr/>
            <p:nvPr/>
          </p:nvSpPr>
          <p:spPr>
            <a:xfrm>
              <a:off x="8057722" y="3847435"/>
              <a:ext cx="1017222" cy="287106"/>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0" name="Rechthoek 19">
            <a:extLst>
              <a:ext uri="{FF2B5EF4-FFF2-40B4-BE49-F238E27FC236}">
                <a16:creationId xmlns:a16="http://schemas.microsoft.com/office/drawing/2014/main" id="{826AECFB-654B-4486-90E3-38905BFCD075}"/>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spTree>
    <p:extLst>
      <p:ext uri="{BB962C8B-B14F-4D97-AF65-F5344CB8AC3E}">
        <p14:creationId xmlns:p14="http://schemas.microsoft.com/office/powerpoint/2010/main" val="961215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52BFBC90-373B-4FAA-B97A-3C3FD9850B4A}"/>
              </a:ext>
            </a:extLst>
          </p:cNvPr>
          <p:cNvSpPr txBox="1">
            <a:spLocks/>
          </p:cNvSpPr>
          <p:nvPr/>
        </p:nvSpPr>
        <p:spPr>
          <a:xfrm>
            <a:off x="4613257" y="4188242"/>
            <a:ext cx="3940193" cy="2364958"/>
          </a:xfrm>
          <a:prstGeom prst="rect">
            <a:avLst/>
          </a:prstGeom>
        </p:spPr>
        <p:txBody>
          <a:bodyPr vert="horz" lIns="91440" tIns="45720" rIns="91440" bIns="45720" rtlCol="0">
            <a:normAutofit fontScale="92500" lnSpcReduction="20000"/>
          </a:bodyPr>
          <a:lstStyle>
            <a:lvl1pPr marL="257168" indent="-257168" algn="l" defTabSz="685783" rtl="0" eaLnBrk="1" latinLnBrk="0" hangingPunct="1">
              <a:spcBef>
                <a:spcPct val="20000"/>
              </a:spcBef>
              <a:buClrTx/>
              <a:buFont typeface="Arial" pitchFamily="34" charset="0"/>
              <a:buChar char="•"/>
              <a:defRPr sz="2400" kern="1200">
                <a:solidFill>
                  <a:schemeClr val="tx1"/>
                </a:solidFill>
                <a:latin typeface="+mn-lt"/>
                <a:ea typeface="+mn-ea"/>
                <a:cs typeface="Arial" pitchFamily="34" charset="0"/>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F18B3"/>
                </a:solidFill>
                <a:latin typeface="+mn-lt"/>
                <a:ea typeface="+mn-ea"/>
                <a:cs typeface="Arial" pitchFamily="34" charset="0"/>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FF8414"/>
                </a:solidFill>
                <a:latin typeface="+mn-lt"/>
                <a:ea typeface="+mn-ea"/>
                <a:cs typeface="Arial" pitchFamily="34" charset="0"/>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mn-lt"/>
                <a:ea typeface="+mn-ea"/>
                <a:cs typeface="Arial" pitchFamily="34" charset="0"/>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mn-lt"/>
                <a:ea typeface="+mn-ea"/>
                <a:cs typeface="Arial"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77">
              <a:spcBef>
                <a:spcPts val="0"/>
              </a:spcBef>
              <a:buNone/>
              <a:defRPr/>
            </a:pPr>
            <a:r>
              <a:rPr lang="nl-BE" sz="1800" i="1">
                <a:solidFill>
                  <a:schemeClr val="dk1"/>
                </a:solidFill>
                <a:cs typeface="+mn-cs"/>
              </a:rPr>
              <a:t>Realisaties  Mechanische technieken</a:t>
            </a:r>
          </a:p>
          <a:p>
            <a:pPr marL="742950" lvl="1" indent="-285750" defTabSz="914377">
              <a:buFont typeface="Wingdings" panose="05000000000000000000" pitchFamily="2" charset="2"/>
              <a:buChar char="è"/>
              <a:defRPr/>
            </a:pPr>
            <a:r>
              <a:rPr lang="nl-BE" sz="1400" b="1">
                <a:solidFill>
                  <a:schemeClr val="dk1"/>
                </a:solidFill>
                <a:cs typeface="+mn-cs"/>
                <a:sym typeface="Wingdings" panose="05000000000000000000" pitchFamily="2" charset="2"/>
              </a:rPr>
              <a:t>Mechanica</a:t>
            </a:r>
          </a:p>
          <a:p>
            <a:pPr marL="1042979" lvl="2" indent="-285750" defTabSz="914377">
              <a:buFont typeface="Wingdings" panose="05000000000000000000" pitchFamily="2" charset="2"/>
              <a:buChar char="è"/>
              <a:defRPr/>
            </a:pPr>
            <a:r>
              <a:rPr lang="nl-BE" sz="1100" b="1">
                <a:solidFill>
                  <a:schemeClr val="dk1"/>
                </a:solidFill>
                <a:cs typeface="+mn-cs"/>
                <a:sym typeface="Wingdings" panose="05000000000000000000" pitchFamily="2" charset="2"/>
              </a:rPr>
              <a:t>De wetten van Newton</a:t>
            </a:r>
          </a:p>
          <a:p>
            <a:pPr marL="1042979" lvl="2" indent="-285750" defTabSz="914377">
              <a:buFont typeface="Wingdings" panose="05000000000000000000" pitchFamily="2" charset="2"/>
              <a:buChar char="è"/>
              <a:defRPr/>
            </a:pPr>
            <a:r>
              <a:rPr lang="nl-BE" sz="1100" b="1">
                <a:solidFill>
                  <a:schemeClr val="dk1"/>
                </a:solidFill>
                <a:cs typeface="+mn-cs"/>
                <a:sym typeface="Wingdings" panose="05000000000000000000" pitchFamily="2" charset="2"/>
              </a:rPr>
              <a:t>Bewegingsleer</a:t>
            </a:r>
          </a:p>
          <a:p>
            <a:pPr marL="1042979" lvl="2" indent="-285750" defTabSz="914377">
              <a:buFont typeface="Wingdings" panose="05000000000000000000" pitchFamily="2" charset="2"/>
              <a:buChar char="è"/>
              <a:defRPr/>
            </a:pPr>
            <a:r>
              <a:rPr lang="nl-BE" sz="1100" b="1">
                <a:solidFill>
                  <a:schemeClr val="dk1"/>
                </a:solidFill>
                <a:cs typeface="+mn-cs"/>
                <a:sym typeface="Wingdings" panose="05000000000000000000" pitchFamily="2" charset="2"/>
              </a:rPr>
              <a:t>Statisch evenwicht in het vlak</a:t>
            </a:r>
          </a:p>
          <a:p>
            <a:pPr marL="1042979" lvl="2" indent="-285750" defTabSz="914377">
              <a:buFont typeface="Wingdings" panose="05000000000000000000" pitchFamily="2" charset="2"/>
              <a:buChar char="è"/>
              <a:defRPr/>
            </a:pPr>
            <a:r>
              <a:rPr lang="nl-BE" sz="1100" b="1">
                <a:solidFill>
                  <a:schemeClr val="dk1"/>
                </a:solidFill>
                <a:cs typeface="+mn-cs"/>
                <a:sym typeface="Wingdings" panose="05000000000000000000" pitchFamily="2" charset="2"/>
              </a:rPr>
              <a:t>Arbeid en energie</a:t>
            </a:r>
          </a:p>
          <a:p>
            <a:pPr marL="742950" lvl="1" indent="-285750" defTabSz="914377">
              <a:buFont typeface="Wingdings" panose="05000000000000000000" pitchFamily="2" charset="2"/>
              <a:buChar char="è"/>
              <a:defRPr/>
            </a:pPr>
            <a:r>
              <a:rPr lang="nl-BE" sz="1400" b="1">
                <a:solidFill>
                  <a:schemeClr val="dk1"/>
                </a:solidFill>
                <a:cs typeface="+mn-cs"/>
                <a:sym typeface="Wingdings" panose="05000000000000000000" pitchFamily="2" charset="2"/>
              </a:rPr>
              <a:t>Thermodynamica</a:t>
            </a:r>
          </a:p>
          <a:p>
            <a:pPr marL="742950" lvl="1" indent="-285750" defTabSz="914377">
              <a:buFont typeface="Wingdings" panose="05000000000000000000" pitchFamily="2" charset="2"/>
              <a:buChar char="è"/>
              <a:defRPr/>
            </a:pPr>
            <a:r>
              <a:rPr lang="nl-BE" sz="1400" b="1">
                <a:solidFill>
                  <a:schemeClr val="dk1"/>
                </a:solidFill>
                <a:cs typeface="+mn-cs"/>
                <a:sym typeface="Wingdings" panose="05000000000000000000" pitchFamily="2" charset="2"/>
              </a:rPr>
              <a:t>Elektrische gelijkstroom</a:t>
            </a:r>
          </a:p>
          <a:p>
            <a:pPr marL="742950" lvl="1" indent="-285750" defTabSz="914377">
              <a:buFont typeface="Wingdings" panose="05000000000000000000" pitchFamily="2" charset="2"/>
              <a:buChar char="è"/>
              <a:defRPr/>
            </a:pPr>
            <a:r>
              <a:rPr lang="nl-BE" sz="1400" b="1">
                <a:solidFill>
                  <a:schemeClr val="dk1"/>
                </a:solidFill>
                <a:cs typeface="+mn-cs"/>
                <a:sym typeface="Wingdings" panose="05000000000000000000" pitchFamily="2" charset="2"/>
              </a:rPr>
              <a:t>Mechanische technieken</a:t>
            </a:r>
          </a:p>
          <a:p>
            <a:pPr marL="1042979" lvl="2" indent="-285750" defTabSz="914377">
              <a:buFont typeface="Wingdings" panose="05000000000000000000" pitchFamily="2" charset="2"/>
              <a:buChar char="è"/>
              <a:defRPr/>
            </a:pPr>
            <a:r>
              <a:rPr lang="nl-BE" sz="1100" b="1">
                <a:solidFill>
                  <a:schemeClr val="dk1"/>
                </a:solidFill>
                <a:cs typeface="+mn-cs"/>
                <a:sym typeface="Wingdings" panose="05000000000000000000" pitchFamily="2" charset="2"/>
              </a:rPr>
              <a:t>Montage – demontage</a:t>
            </a:r>
          </a:p>
          <a:p>
            <a:pPr marL="1042979" lvl="2" indent="-285750" defTabSz="914377">
              <a:buFont typeface="Wingdings" panose="05000000000000000000" pitchFamily="2" charset="2"/>
              <a:buChar char="è"/>
              <a:defRPr/>
            </a:pPr>
            <a:r>
              <a:rPr lang="nl-BE" sz="1100" b="1">
                <a:solidFill>
                  <a:schemeClr val="dk1"/>
                </a:solidFill>
                <a:cs typeface="+mn-cs"/>
                <a:sym typeface="Wingdings" panose="05000000000000000000" pitchFamily="2" charset="2"/>
              </a:rPr>
              <a:t>Niet-verspanende technieken</a:t>
            </a:r>
          </a:p>
          <a:p>
            <a:pPr marL="1042979" lvl="2" indent="-285750" defTabSz="914377">
              <a:buFont typeface="Wingdings" panose="05000000000000000000" pitchFamily="2" charset="2"/>
              <a:buChar char="è"/>
              <a:defRPr/>
            </a:pPr>
            <a:r>
              <a:rPr lang="nl-BE" sz="1100" b="1">
                <a:solidFill>
                  <a:schemeClr val="dk1"/>
                </a:solidFill>
                <a:cs typeface="+mn-cs"/>
                <a:sym typeface="Wingdings" panose="05000000000000000000" pitchFamily="2" charset="2"/>
              </a:rPr>
              <a:t>Verspanende technieken</a:t>
            </a:r>
          </a:p>
        </p:txBody>
      </p:sp>
      <p:sp>
        <p:nvSpPr>
          <p:cNvPr id="7" name="Rechthoek 6">
            <a:extLst>
              <a:ext uri="{FF2B5EF4-FFF2-40B4-BE49-F238E27FC236}">
                <a16:creationId xmlns:a16="http://schemas.microsoft.com/office/drawing/2014/main" id="{11543D29-A88F-477C-83BC-DF2DB3B3CD13}"/>
              </a:ext>
            </a:extLst>
          </p:cNvPr>
          <p:cNvSpPr/>
          <p:nvPr/>
        </p:nvSpPr>
        <p:spPr>
          <a:xfrm>
            <a:off x="9163574" y="-8177"/>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contexten</a:t>
            </a:r>
            <a:endParaRPr lang="nl-BE" b="1" cap="all">
              <a:solidFill>
                <a:prstClr val="white"/>
              </a:solidFill>
              <a:latin typeface="Trebuchet MS" panose="020B0603020202020204" pitchFamily="34" charset="0"/>
            </a:endParaRPr>
          </a:p>
        </p:txBody>
      </p:sp>
      <p:pic>
        <p:nvPicPr>
          <p:cNvPr id="9" name="Afbeelding 8">
            <a:extLst>
              <a:ext uri="{FF2B5EF4-FFF2-40B4-BE49-F238E27FC236}">
                <a16:creationId xmlns:a16="http://schemas.microsoft.com/office/drawing/2014/main" id="{8C34F6DE-7D0E-45D5-91AA-488D627B83EA}"/>
              </a:ext>
            </a:extLst>
          </p:cNvPr>
          <p:cNvPicPr>
            <a:picLocks noChangeAspect="1"/>
          </p:cNvPicPr>
          <p:nvPr/>
        </p:nvPicPr>
        <p:blipFill>
          <a:blip r:embed="rId2"/>
          <a:stretch>
            <a:fillRect/>
          </a:stretch>
        </p:blipFill>
        <p:spPr>
          <a:xfrm>
            <a:off x="2579546" y="1032275"/>
            <a:ext cx="7032907" cy="1399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Pijl: gestreept rechts 5">
            <a:extLst>
              <a:ext uri="{FF2B5EF4-FFF2-40B4-BE49-F238E27FC236}">
                <a16:creationId xmlns:a16="http://schemas.microsoft.com/office/drawing/2014/main" id="{772AED29-AD7B-4E2D-B24C-A21AF9562544}"/>
              </a:ext>
            </a:extLst>
          </p:cNvPr>
          <p:cNvSpPr/>
          <p:nvPr/>
        </p:nvSpPr>
        <p:spPr>
          <a:xfrm rot="5400000">
            <a:off x="5388682" y="3047631"/>
            <a:ext cx="1414627" cy="654341"/>
          </a:xfrm>
          <a:prstGeom prst="stripedRightArrow">
            <a:avLst/>
          </a:prstGeom>
          <a:solidFill>
            <a:srgbClr val="A1279E"/>
          </a:solidFill>
          <a:ln>
            <a:solidFill>
              <a:srgbClr val="A12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Bijschrift: gebogen lijn 3">
            <a:extLst>
              <a:ext uri="{FF2B5EF4-FFF2-40B4-BE49-F238E27FC236}">
                <a16:creationId xmlns:a16="http://schemas.microsoft.com/office/drawing/2014/main" id="{21750AE2-D1E2-4D31-B1CD-6DD4BB12DB9E}"/>
              </a:ext>
            </a:extLst>
          </p:cNvPr>
          <p:cNvSpPr/>
          <p:nvPr/>
        </p:nvSpPr>
        <p:spPr>
          <a:xfrm>
            <a:off x="1653206" y="3034416"/>
            <a:ext cx="3045203" cy="606407"/>
          </a:xfrm>
          <a:prstGeom prst="borderCallout2">
            <a:avLst>
              <a:gd name="adj1" fmla="val -12253"/>
              <a:gd name="adj2" fmla="val 49793"/>
              <a:gd name="adj3" fmla="val -61253"/>
              <a:gd name="adj4" fmla="val 92699"/>
              <a:gd name="adj5" fmla="val -131702"/>
              <a:gd name="adj6" fmla="val 11476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a:solidFill>
                  <a:schemeClr val="bg1"/>
                </a:solidFill>
                <a:latin typeface="Calibri" panose="020F0502020204030204" pitchFamily="34" charset="0"/>
                <a:ea typeface="Calibri" panose="020F0502020204030204" pitchFamily="34" charset="0"/>
                <a:cs typeface="Arial" panose="020B0604020202020204" pitchFamily="34" charset="0"/>
              </a:rPr>
              <a:t>Concepten zijn principes, wetten, beginselen, theorieën, structuren of systemen </a:t>
            </a:r>
          </a:p>
          <a:p>
            <a:pPr algn="ctr"/>
            <a:r>
              <a:rPr lang="nl-BE" sz="1200">
                <a:solidFill>
                  <a:schemeClr val="bg1"/>
                </a:solidFill>
                <a:latin typeface="Calibri" panose="020F0502020204030204" pitchFamily="34" charset="0"/>
                <a:ea typeface="Calibri" panose="020F0502020204030204" pitchFamily="34" charset="0"/>
                <a:cs typeface="Arial" panose="020B0604020202020204" pitchFamily="34" charset="0"/>
              </a:rPr>
              <a:t>en vormen de basis van kennisopbouw. </a:t>
            </a:r>
          </a:p>
        </p:txBody>
      </p:sp>
    </p:spTree>
    <p:extLst>
      <p:ext uri="{BB962C8B-B14F-4D97-AF65-F5344CB8AC3E}">
        <p14:creationId xmlns:p14="http://schemas.microsoft.com/office/powerpoint/2010/main" val="412077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A5BE3A0-F667-4C3D-B287-54609EFD1DBC}"/>
              </a:ext>
            </a:extLst>
          </p:cNvPr>
          <p:cNvGraphicFramePr/>
          <p:nvPr/>
        </p:nvGraphicFramePr>
        <p:xfrm>
          <a:off x="3522311" y="1546905"/>
          <a:ext cx="5147378" cy="3764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hthoek 6">
            <a:extLst>
              <a:ext uri="{FF2B5EF4-FFF2-40B4-BE49-F238E27FC236}">
                <a16:creationId xmlns:a16="http://schemas.microsoft.com/office/drawing/2014/main" id="{11543D29-A88F-477C-83BC-DF2DB3B3CD13}"/>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contexten</a:t>
            </a:r>
            <a:endParaRPr lang="nl-BE" b="1" cap="all">
              <a:solidFill>
                <a:prstClr val="white"/>
              </a:solidFill>
              <a:latin typeface="Trebuchet MS" panose="020B0603020202020204" pitchFamily="34" charset="0"/>
            </a:endParaRPr>
          </a:p>
        </p:txBody>
      </p:sp>
      <p:grpSp>
        <p:nvGrpSpPr>
          <p:cNvPr id="6" name="Groep 5">
            <a:extLst>
              <a:ext uri="{FF2B5EF4-FFF2-40B4-BE49-F238E27FC236}">
                <a16:creationId xmlns:a16="http://schemas.microsoft.com/office/drawing/2014/main" id="{36934A5A-7CB2-4BC2-8BE2-07952DD1DC69}"/>
              </a:ext>
            </a:extLst>
          </p:cNvPr>
          <p:cNvGrpSpPr/>
          <p:nvPr/>
        </p:nvGrpSpPr>
        <p:grpSpPr>
          <a:xfrm>
            <a:off x="3669138" y="1233202"/>
            <a:ext cx="2426862" cy="2195798"/>
            <a:chOff x="1049192" y="357598"/>
            <a:chExt cx="1468034" cy="1468034"/>
          </a:xfrm>
          <a:scene3d>
            <a:camera prst="orthographicFront"/>
            <a:lightRig rig="flat" dir="t"/>
          </a:scene3d>
        </p:grpSpPr>
        <p:sp>
          <p:nvSpPr>
            <p:cNvPr id="8" name="Rechthoek: afgeronde hoeken 7">
              <a:extLst>
                <a:ext uri="{FF2B5EF4-FFF2-40B4-BE49-F238E27FC236}">
                  <a16:creationId xmlns:a16="http://schemas.microsoft.com/office/drawing/2014/main" id="{9BEBCDDB-B074-4D8D-B312-A5A851BB662D}"/>
                </a:ext>
              </a:extLst>
            </p:cNvPr>
            <p:cNvSpPr/>
            <p:nvPr/>
          </p:nvSpPr>
          <p:spPr>
            <a:xfrm>
              <a:off x="1049192" y="357598"/>
              <a:ext cx="1468034" cy="1468034"/>
            </a:xfrm>
            <a:prstGeom prst="roundRect">
              <a:avLst/>
            </a:prstGeom>
            <a:solidFill>
              <a:schemeClr val="accent1">
                <a:lumMod val="20000"/>
                <a:lumOff val="80000"/>
              </a:schemeClr>
            </a:solid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0" name="Rechthoek: afgeronde hoeken 4">
              <a:extLst>
                <a:ext uri="{FF2B5EF4-FFF2-40B4-BE49-F238E27FC236}">
                  <a16:creationId xmlns:a16="http://schemas.microsoft.com/office/drawing/2014/main" id="{E1B5E57E-4310-4E6C-BD04-053C2486CEA6}"/>
                </a:ext>
              </a:extLst>
            </p:cNvPr>
            <p:cNvSpPr txBox="1"/>
            <p:nvPr/>
          </p:nvSpPr>
          <p:spPr>
            <a:xfrm>
              <a:off x="1120856" y="429262"/>
              <a:ext cx="1324706" cy="132470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500">
                <a:lnSpc>
                  <a:spcPct val="90000"/>
                </a:lnSpc>
                <a:spcBef>
                  <a:spcPct val="0"/>
                </a:spcBef>
                <a:spcAft>
                  <a:spcPct val="35000"/>
                </a:spcAft>
              </a:pPr>
              <a:r>
                <a:rPr lang="nl-BE" sz="1400" b="1"/>
                <a:t>Kies </a:t>
              </a:r>
              <a:r>
                <a:rPr lang="nl-BE" sz="1400" b="1" u="sng"/>
                <a:t>concrete situaties of probleemstellingen </a:t>
              </a:r>
              <a:r>
                <a:rPr lang="nl-BE" sz="1400" b="1"/>
                <a:t>die voor leerlingen betekenisvol zijn of kunnen worden door de uit te voeren leeractiviteiten.</a:t>
              </a:r>
            </a:p>
          </p:txBody>
        </p:sp>
      </p:grpSp>
      <p:grpSp>
        <p:nvGrpSpPr>
          <p:cNvPr id="11" name="Groep 10">
            <a:extLst>
              <a:ext uri="{FF2B5EF4-FFF2-40B4-BE49-F238E27FC236}">
                <a16:creationId xmlns:a16="http://schemas.microsoft.com/office/drawing/2014/main" id="{48B03D8A-3EB2-44FF-9729-CD921DB33949}"/>
              </a:ext>
            </a:extLst>
          </p:cNvPr>
          <p:cNvGrpSpPr/>
          <p:nvPr/>
        </p:nvGrpSpPr>
        <p:grpSpPr>
          <a:xfrm>
            <a:off x="6137986" y="1233202"/>
            <a:ext cx="2351321" cy="2195798"/>
            <a:chOff x="2630151" y="357598"/>
            <a:chExt cx="1468034" cy="1468034"/>
          </a:xfrm>
          <a:scene3d>
            <a:camera prst="orthographicFront"/>
            <a:lightRig rig="flat" dir="t"/>
          </a:scene3d>
        </p:grpSpPr>
        <p:sp>
          <p:nvSpPr>
            <p:cNvPr id="12" name="Rechthoek: afgeronde hoeken 11">
              <a:extLst>
                <a:ext uri="{FF2B5EF4-FFF2-40B4-BE49-F238E27FC236}">
                  <a16:creationId xmlns:a16="http://schemas.microsoft.com/office/drawing/2014/main" id="{DB5279E8-89E8-4109-B123-BA3512990D9D}"/>
                </a:ext>
              </a:extLst>
            </p:cNvPr>
            <p:cNvSpPr/>
            <p:nvPr/>
          </p:nvSpPr>
          <p:spPr>
            <a:xfrm>
              <a:off x="2630151" y="357598"/>
              <a:ext cx="1468034" cy="1468034"/>
            </a:xfrm>
            <a:prstGeom prst="roundRect">
              <a:avLst/>
            </a:prstGeom>
            <a:solidFill>
              <a:schemeClr val="tx2">
                <a:lumMod val="20000"/>
                <a:lumOff val="80000"/>
              </a:schemeClr>
            </a:solid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3" name="Rechthoek: afgeronde hoeken 4">
              <a:extLst>
                <a:ext uri="{FF2B5EF4-FFF2-40B4-BE49-F238E27FC236}">
                  <a16:creationId xmlns:a16="http://schemas.microsoft.com/office/drawing/2014/main" id="{F95AD5A6-0959-4667-BF04-2D3EF3F003A0}"/>
                </a:ext>
              </a:extLst>
            </p:cNvPr>
            <p:cNvSpPr txBox="1"/>
            <p:nvPr/>
          </p:nvSpPr>
          <p:spPr>
            <a:xfrm>
              <a:off x="2701815" y="429262"/>
              <a:ext cx="1324706" cy="132470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500">
                <a:lnSpc>
                  <a:spcPct val="90000"/>
                </a:lnSpc>
                <a:spcBef>
                  <a:spcPct val="0"/>
                </a:spcBef>
                <a:spcAft>
                  <a:spcPct val="35000"/>
                </a:spcAft>
              </a:pPr>
              <a:r>
                <a:rPr lang="nl-BE" sz="1400" b="1"/>
                <a:t> Contexten </a:t>
              </a:r>
              <a:r>
                <a:rPr lang="nl-BE" sz="1400" b="1" u="sng"/>
                <a:t>kunnen het leren betekenisvoller maken</a:t>
              </a:r>
              <a:r>
                <a:rPr lang="nl-BE" sz="1400" b="1"/>
                <a:t> en bij leerlingen de </a:t>
              </a:r>
              <a:r>
                <a:rPr lang="nl-BE" sz="1400" b="1" u="sng"/>
                <a:t>motivatie en attitude versterken</a:t>
              </a:r>
              <a:r>
                <a:rPr lang="nl-BE" sz="1400" b="1"/>
                <a:t>.  </a:t>
              </a:r>
            </a:p>
          </p:txBody>
        </p:sp>
      </p:grpSp>
      <p:grpSp>
        <p:nvGrpSpPr>
          <p:cNvPr id="14" name="Groep 13">
            <a:extLst>
              <a:ext uri="{FF2B5EF4-FFF2-40B4-BE49-F238E27FC236}">
                <a16:creationId xmlns:a16="http://schemas.microsoft.com/office/drawing/2014/main" id="{A7773968-0CDF-4F1E-9EE7-E04D8E6DDFD7}"/>
              </a:ext>
            </a:extLst>
          </p:cNvPr>
          <p:cNvGrpSpPr/>
          <p:nvPr/>
        </p:nvGrpSpPr>
        <p:grpSpPr>
          <a:xfrm>
            <a:off x="3652360" y="3469597"/>
            <a:ext cx="2426862" cy="2195797"/>
            <a:chOff x="1049192" y="1938557"/>
            <a:chExt cx="1468034" cy="1468034"/>
          </a:xfrm>
          <a:scene3d>
            <a:camera prst="orthographicFront"/>
            <a:lightRig rig="flat" dir="t"/>
          </a:scene3d>
        </p:grpSpPr>
        <p:sp>
          <p:nvSpPr>
            <p:cNvPr id="15" name="Rechthoek: afgeronde hoeken 14">
              <a:extLst>
                <a:ext uri="{FF2B5EF4-FFF2-40B4-BE49-F238E27FC236}">
                  <a16:creationId xmlns:a16="http://schemas.microsoft.com/office/drawing/2014/main" id="{049FE193-3DD8-4080-91C1-655FBB82CF07}"/>
                </a:ext>
              </a:extLst>
            </p:cNvPr>
            <p:cNvSpPr/>
            <p:nvPr/>
          </p:nvSpPr>
          <p:spPr>
            <a:xfrm>
              <a:off x="1049192" y="1938557"/>
              <a:ext cx="1468034" cy="1468034"/>
            </a:xfrm>
            <a:prstGeom prst="roundRect">
              <a:avLst/>
            </a:prstGeom>
            <a:solidFill>
              <a:schemeClr val="accent4">
                <a:lumMod val="20000"/>
                <a:lumOff val="80000"/>
              </a:schemeClr>
            </a:solid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6" name="Rechthoek: afgeronde hoeken 4">
              <a:extLst>
                <a:ext uri="{FF2B5EF4-FFF2-40B4-BE49-F238E27FC236}">
                  <a16:creationId xmlns:a16="http://schemas.microsoft.com/office/drawing/2014/main" id="{6E5089EA-B661-474D-A485-DD00038DDBD1}"/>
                </a:ext>
              </a:extLst>
            </p:cNvPr>
            <p:cNvSpPr txBox="1"/>
            <p:nvPr/>
          </p:nvSpPr>
          <p:spPr>
            <a:xfrm>
              <a:off x="1120856" y="2010221"/>
              <a:ext cx="1324706" cy="132470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500">
                <a:lnSpc>
                  <a:spcPct val="90000"/>
                </a:lnSpc>
                <a:spcBef>
                  <a:spcPct val="0"/>
                </a:spcBef>
                <a:spcAft>
                  <a:spcPct val="35000"/>
                </a:spcAft>
              </a:pPr>
              <a:r>
                <a:rPr lang="nl-BE" sz="1400" b="1" u="sng"/>
                <a:t>Afwisseling in contexten </a:t>
              </a:r>
              <a:r>
                <a:rPr lang="nl-BE" sz="1400" b="1"/>
                <a:t>is nodig voor transfer van kennis en vaardigheden. </a:t>
              </a:r>
            </a:p>
          </p:txBody>
        </p:sp>
      </p:grpSp>
      <p:grpSp>
        <p:nvGrpSpPr>
          <p:cNvPr id="17" name="Groep 16">
            <a:extLst>
              <a:ext uri="{FF2B5EF4-FFF2-40B4-BE49-F238E27FC236}">
                <a16:creationId xmlns:a16="http://schemas.microsoft.com/office/drawing/2014/main" id="{D835B44F-7749-48FF-8A33-66660FE7D72A}"/>
              </a:ext>
            </a:extLst>
          </p:cNvPr>
          <p:cNvGrpSpPr/>
          <p:nvPr/>
        </p:nvGrpSpPr>
        <p:grpSpPr>
          <a:xfrm>
            <a:off x="6121207" y="3461208"/>
            <a:ext cx="2351320" cy="2195797"/>
            <a:chOff x="2630151" y="1938557"/>
            <a:chExt cx="1468034" cy="1468034"/>
          </a:xfrm>
          <a:scene3d>
            <a:camera prst="orthographicFront"/>
            <a:lightRig rig="flat" dir="t"/>
          </a:scene3d>
        </p:grpSpPr>
        <p:sp>
          <p:nvSpPr>
            <p:cNvPr id="18" name="Rechthoek: afgeronde hoeken 17">
              <a:extLst>
                <a:ext uri="{FF2B5EF4-FFF2-40B4-BE49-F238E27FC236}">
                  <a16:creationId xmlns:a16="http://schemas.microsoft.com/office/drawing/2014/main" id="{D72A7BB0-E721-41BB-B887-EA15A101B0EB}"/>
                </a:ext>
              </a:extLst>
            </p:cNvPr>
            <p:cNvSpPr/>
            <p:nvPr/>
          </p:nvSpPr>
          <p:spPr>
            <a:xfrm>
              <a:off x="2630151" y="1938557"/>
              <a:ext cx="1468034" cy="1468034"/>
            </a:xfrm>
            <a:prstGeom prst="roundRect">
              <a:avLst/>
            </a:prstGeom>
            <a:solidFill>
              <a:schemeClr val="bg2">
                <a:lumMod val="20000"/>
                <a:lumOff val="80000"/>
              </a:schemeClr>
            </a:solid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9" name="Rechthoek: afgeronde hoeken 4">
              <a:extLst>
                <a:ext uri="{FF2B5EF4-FFF2-40B4-BE49-F238E27FC236}">
                  <a16:creationId xmlns:a16="http://schemas.microsoft.com/office/drawing/2014/main" id="{DB24D640-710B-4E26-A1AB-7062A3834F34}"/>
                </a:ext>
              </a:extLst>
            </p:cNvPr>
            <p:cNvSpPr txBox="1"/>
            <p:nvPr/>
          </p:nvSpPr>
          <p:spPr>
            <a:xfrm>
              <a:off x="2701815" y="2010221"/>
              <a:ext cx="1324706" cy="132470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500">
                <a:lnSpc>
                  <a:spcPct val="90000"/>
                </a:lnSpc>
                <a:spcBef>
                  <a:spcPct val="0"/>
                </a:spcBef>
                <a:spcAft>
                  <a:spcPct val="35000"/>
                </a:spcAft>
              </a:pPr>
              <a:r>
                <a:rPr lang="nl-BE" sz="1400" b="1" u="sng"/>
                <a:t>Een context kan een concept verduidelijken </a:t>
              </a:r>
              <a:r>
                <a:rPr lang="nl-BE" sz="1400" b="1"/>
                <a:t>of de verbinding vormen tussen verschillende concepten.</a:t>
              </a:r>
            </a:p>
          </p:txBody>
        </p:sp>
      </p:grpSp>
    </p:spTree>
    <p:extLst>
      <p:ext uri="{BB962C8B-B14F-4D97-AF65-F5344CB8AC3E}">
        <p14:creationId xmlns:p14="http://schemas.microsoft.com/office/powerpoint/2010/main" val="157662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dianummer 1">
            <a:extLst>
              <a:ext uri="{FF2B5EF4-FFF2-40B4-BE49-F238E27FC236}">
                <a16:creationId xmlns:a16="http://schemas.microsoft.com/office/drawing/2014/main" id="{444D78BD-4BBA-4A78-9E6F-93AEA4DDD374}"/>
              </a:ext>
            </a:extLst>
          </p:cNvPr>
          <p:cNvSpPr>
            <a:spLocks noGrp="1"/>
          </p:cNvSpPr>
          <p:nvPr>
            <p:ph type="sldNum" sz="quarter" idx="11"/>
          </p:nvPr>
        </p:nvSpPr>
        <p:spPr>
          <a:xfrm>
            <a:off x="9442493" y="6429400"/>
            <a:ext cx="2749507" cy="428600"/>
          </a:xfrm>
        </p:spPr>
        <p:txBody>
          <a:bodyPr/>
          <a:lstStyle/>
          <a:p>
            <a:fld id="{189E3A5C-986B-47BE-8F96-3787467B82A8}" type="slidenum">
              <a:rPr lang="nl-BE" smtClean="0">
                <a:solidFill>
                  <a:prstClr val="white"/>
                </a:solidFill>
              </a:rPr>
              <a:pPr/>
              <a:t>18</a:t>
            </a:fld>
            <a:endParaRPr lang="nl-BE">
              <a:solidFill>
                <a:prstClr val="white"/>
              </a:solidFill>
            </a:endParaRPr>
          </a:p>
        </p:txBody>
      </p:sp>
      <p:sp>
        <p:nvSpPr>
          <p:cNvPr id="13" name="Rechthoek 12">
            <a:extLst>
              <a:ext uri="{FF2B5EF4-FFF2-40B4-BE49-F238E27FC236}">
                <a16:creationId xmlns:a16="http://schemas.microsoft.com/office/drawing/2014/main" id="{4BA93F55-78FB-4179-A1A5-49FA9C282113}"/>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H</a:t>
            </a:r>
            <a:r>
              <a:rPr lang="nl-BE" b="1" cap="all" err="1">
                <a:solidFill>
                  <a:prstClr val="white"/>
                </a:solidFill>
                <a:latin typeface="Trebuchet MS" panose="020B0603020202020204" pitchFamily="34" charset="0"/>
              </a:rPr>
              <a:t>oningraat</a:t>
            </a:r>
            <a:r>
              <a:rPr lang="nl-BE" b="1" cap="all">
                <a:solidFill>
                  <a:prstClr val="white"/>
                </a:solidFill>
                <a:latin typeface="Trebuchet MS" panose="020B0603020202020204" pitchFamily="34" charset="0"/>
              </a:rPr>
              <a:t>  bouwstenen</a:t>
            </a:r>
          </a:p>
        </p:txBody>
      </p:sp>
      <p:cxnSp>
        <p:nvCxnSpPr>
          <p:cNvPr id="27" name="Rechte verbindingslijn met pijl 26">
            <a:extLst>
              <a:ext uri="{FF2B5EF4-FFF2-40B4-BE49-F238E27FC236}">
                <a16:creationId xmlns:a16="http://schemas.microsoft.com/office/drawing/2014/main" id="{1DA66B95-5E34-44C6-8B9B-B8280A9C00E0}"/>
              </a:ext>
            </a:extLst>
          </p:cNvPr>
          <p:cNvCxnSpPr>
            <a:cxnSpLocks/>
          </p:cNvCxnSpPr>
          <p:nvPr/>
        </p:nvCxnSpPr>
        <p:spPr>
          <a:xfrm>
            <a:off x="5446307" y="3410499"/>
            <a:ext cx="6379" cy="1901452"/>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Groep 8">
            <a:extLst>
              <a:ext uri="{FF2B5EF4-FFF2-40B4-BE49-F238E27FC236}">
                <a16:creationId xmlns:a16="http://schemas.microsoft.com/office/drawing/2014/main" id="{8D6609E5-96AF-4C8B-8D86-C229B3D68C06}"/>
              </a:ext>
            </a:extLst>
          </p:cNvPr>
          <p:cNvGrpSpPr/>
          <p:nvPr/>
        </p:nvGrpSpPr>
        <p:grpSpPr>
          <a:xfrm>
            <a:off x="2816220" y="3787431"/>
            <a:ext cx="2632857" cy="1848433"/>
            <a:chOff x="2816220" y="3787431"/>
            <a:chExt cx="2632857" cy="1848433"/>
          </a:xfrm>
        </p:grpSpPr>
        <p:grpSp>
          <p:nvGrpSpPr>
            <p:cNvPr id="17" name="Groep 16">
              <a:extLst>
                <a:ext uri="{FF2B5EF4-FFF2-40B4-BE49-F238E27FC236}">
                  <a16:creationId xmlns:a16="http://schemas.microsoft.com/office/drawing/2014/main" id="{046BC4A0-6523-4492-8625-2DD1669ABC5F}"/>
                </a:ext>
              </a:extLst>
            </p:cNvPr>
            <p:cNvGrpSpPr/>
            <p:nvPr/>
          </p:nvGrpSpPr>
          <p:grpSpPr>
            <a:xfrm>
              <a:off x="2816220" y="3787431"/>
              <a:ext cx="1944050" cy="1848433"/>
              <a:chOff x="2459081" y="4927573"/>
              <a:chExt cx="1944050" cy="1848433"/>
            </a:xfrm>
          </p:grpSpPr>
          <p:sp>
            <p:nvSpPr>
              <p:cNvPr id="18" name="Zeshoek 17">
                <a:extLst>
                  <a:ext uri="{FF2B5EF4-FFF2-40B4-BE49-F238E27FC236}">
                    <a16:creationId xmlns:a16="http://schemas.microsoft.com/office/drawing/2014/main" id="{6D14A3F7-0CCE-4A37-8406-1C3F1BDC56A7}"/>
                  </a:ext>
                </a:extLst>
              </p:cNvPr>
              <p:cNvSpPr/>
              <p:nvPr/>
            </p:nvSpPr>
            <p:spPr>
              <a:xfrm>
                <a:off x="3317576" y="4927573"/>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Evenwicht in het vlak</a:t>
                </a:r>
              </a:p>
            </p:txBody>
          </p:sp>
          <p:sp>
            <p:nvSpPr>
              <p:cNvPr id="19" name="Zeshoek 18">
                <a:extLst>
                  <a:ext uri="{FF2B5EF4-FFF2-40B4-BE49-F238E27FC236}">
                    <a16:creationId xmlns:a16="http://schemas.microsoft.com/office/drawing/2014/main" id="{050885CC-515F-42F5-B928-B59619750862}"/>
                  </a:ext>
                </a:extLst>
              </p:cNvPr>
              <p:cNvSpPr/>
              <p:nvPr/>
            </p:nvSpPr>
            <p:spPr>
              <a:xfrm>
                <a:off x="2459081" y="5382527"/>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err="1">
                    <a:ln>
                      <a:noFill/>
                    </a:ln>
                    <a:solidFill>
                      <a:prstClr val="white"/>
                    </a:solidFill>
                    <a:effectLst/>
                    <a:uLnTx/>
                    <a:uFillTx/>
                    <a:latin typeface="Trebuchet MS"/>
                    <a:ea typeface="+mn-ea"/>
                    <a:cs typeface="+mn-cs"/>
                  </a:rPr>
                  <a:t>Bewegings-leer</a:t>
                </a:r>
                <a:endParaRPr kumimoji="0" lang="nl-BE" sz="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Zeshoek 19">
                <a:extLst>
                  <a:ext uri="{FF2B5EF4-FFF2-40B4-BE49-F238E27FC236}">
                    <a16:creationId xmlns:a16="http://schemas.microsoft.com/office/drawing/2014/main" id="{3251665B-8F45-470C-AE81-188DD750F9F0}"/>
                  </a:ext>
                </a:extLst>
              </p:cNvPr>
              <p:cNvSpPr/>
              <p:nvPr/>
            </p:nvSpPr>
            <p:spPr>
              <a:xfrm>
                <a:off x="3312778" y="5846366"/>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Wetten van Newton</a:t>
                </a:r>
              </a:p>
            </p:txBody>
          </p:sp>
        </p:grpSp>
        <p:cxnSp>
          <p:nvCxnSpPr>
            <p:cNvPr id="29" name="Rechte verbindingslijn met pijl 28">
              <a:extLst>
                <a:ext uri="{FF2B5EF4-FFF2-40B4-BE49-F238E27FC236}">
                  <a16:creationId xmlns:a16="http://schemas.microsoft.com/office/drawing/2014/main" id="{5884755A-9294-4A23-87CA-EDCD8E7BE8E4}"/>
                </a:ext>
              </a:extLst>
            </p:cNvPr>
            <p:cNvCxnSpPr>
              <a:cxnSpLocks/>
            </p:cNvCxnSpPr>
            <p:nvPr/>
          </p:nvCxnSpPr>
          <p:spPr>
            <a:xfrm>
              <a:off x="4530200" y="4706224"/>
              <a:ext cx="918877" cy="0"/>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0" name="Groep 29">
            <a:extLst>
              <a:ext uri="{FF2B5EF4-FFF2-40B4-BE49-F238E27FC236}">
                <a16:creationId xmlns:a16="http://schemas.microsoft.com/office/drawing/2014/main" id="{A4A146E2-58AC-439C-B8F3-BB6BF551EE7E}"/>
              </a:ext>
            </a:extLst>
          </p:cNvPr>
          <p:cNvGrpSpPr/>
          <p:nvPr/>
        </p:nvGrpSpPr>
        <p:grpSpPr>
          <a:xfrm>
            <a:off x="4051576" y="5311951"/>
            <a:ext cx="2796021" cy="1390330"/>
            <a:chOff x="4051576" y="5311951"/>
            <a:chExt cx="2796021" cy="1390330"/>
          </a:xfrm>
        </p:grpSpPr>
        <p:sp>
          <p:nvSpPr>
            <p:cNvPr id="31" name="Zeshoek 30">
              <a:extLst>
                <a:ext uri="{FF2B5EF4-FFF2-40B4-BE49-F238E27FC236}">
                  <a16:creationId xmlns:a16="http://schemas.microsoft.com/office/drawing/2014/main" id="{231C89EB-3D83-42B1-BD85-8F1B2F1AF055}"/>
                </a:ext>
              </a:extLst>
            </p:cNvPr>
            <p:cNvSpPr/>
            <p:nvPr/>
          </p:nvSpPr>
          <p:spPr>
            <a:xfrm>
              <a:off x="4893270" y="5311951"/>
              <a:ext cx="1085555" cy="914400"/>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Arbeid Energie</a:t>
              </a:r>
            </a:p>
          </p:txBody>
        </p:sp>
        <p:sp>
          <p:nvSpPr>
            <p:cNvPr id="32" name="Zeshoek 31">
              <a:extLst>
                <a:ext uri="{FF2B5EF4-FFF2-40B4-BE49-F238E27FC236}">
                  <a16:creationId xmlns:a16="http://schemas.microsoft.com/office/drawing/2014/main" id="{C5EE12F4-C558-43EE-A46F-60E69606D456}"/>
                </a:ext>
              </a:extLst>
            </p:cNvPr>
            <p:cNvSpPr/>
            <p:nvPr/>
          </p:nvSpPr>
          <p:spPr>
            <a:xfrm>
              <a:off x="4051576" y="5787881"/>
              <a:ext cx="1085555" cy="914400"/>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Schema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Tekening</a:t>
              </a:r>
            </a:p>
          </p:txBody>
        </p:sp>
        <p:sp>
          <p:nvSpPr>
            <p:cNvPr id="33" name="Zeshoek 32">
              <a:extLst>
                <a:ext uri="{FF2B5EF4-FFF2-40B4-BE49-F238E27FC236}">
                  <a16:creationId xmlns:a16="http://schemas.microsoft.com/office/drawing/2014/main" id="{B48E3C57-9027-42A2-A51F-E50171398055}"/>
                </a:ext>
              </a:extLst>
            </p:cNvPr>
            <p:cNvSpPr/>
            <p:nvPr/>
          </p:nvSpPr>
          <p:spPr>
            <a:xfrm>
              <a:off x="5762042" y="5770152"/>
              <a:ext cx="1085555" cy="914400"/>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3D Ontwerp</a:t>
              </a:r>
            </a:p>
          </p:txBody>
        </p:sp>
      </p:grpSp>
      <p:sp>
        <p:nvSpPr>
          <p:cNvPr id="34" name="Tekstvak 33">
            <a:extLst>
              <a:ext uri="{FF2B5EF4-FFF2-40B4-BE49-F238E27FC236}">
                <a16:creationId xmlns:a16="http://schemas.microsoft.com/office/drawing/2014/main" id="{12C2F2E1-2263-47C3-B39C-4C84C28655D7}"/>
              </a:ext>
            </a:extLst>
          </p:cNvPr>
          <p:cNvSpPr txBox="1"/>
          <p:nvPr/>
        </p:nvSpPr>
        <p:spPr>
          <a:xfrm>
            <a:off x="8273172" y="221764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rebuchet MS"/>
              <a:ea typeface="+mn-ea"/>
              <a:cs typeface="+mn-cs"/>
            </a:endParaRPr>
          </a:p>
        </p:txBody>
      </p:sp>
      <p:grpSp>
        <p:nvGrpSpPr>
          <p:cNvPr id="3" name="Groep 2">
            <a:extLst>
              <a:ext uri="{FF2B5EF4-FFF2-40B4-BE49-F238E27FC236}">
                <a16:creationId xmlns:a16="http://schemas.microsoft.com/office/drawing/2014/main" id="{4C883E58-5E31-43E0-9CFF-2581464BD85A}"/>
              </a:ext>
            </a:extLst>
          </p:cNvPr>
          <p:cNvGrpSpPr/>
          <p:nvPr/>
        </p:nvGrpSpPr>
        <p:grpSpPr>
          <a:xfrm>
            <a:off x="3571103" y="28671"/>
            <a:ext cx="3692169" cy="1089310"/>
            <a:chOff x="3571103" y="28671"/>
            <a:chExt cx="3692169" cy="1089310"/>
          </a:xfrm>
        </p:grpSpPr>
        <p:cxnSp>
          <p:nvCxnSpPr>
            <p:cNvPr id="15" name="Rechte verbindingslijn met pijl 14">
              <a:extLst>
                <a:ext uri="{FF2B5EF4-FFF2-40B4-BE49-F238E27FC236}">
                  <a16:creationId xmlns:a16="http://schemas.microsoft.com/office/drawing/2014/main" id="{492BDA00-891B-432D-A7F5-B36EC077BAD5}"/>
                </a:ext>
              </a:extLst>
            </p:cNvPr>
            <p:cNvCxnSpPr>
              <a:cxnSpLocks/>
            </p:cNvCxnSpPr>
            <p:nvPr/>
          </p:nvCxnSpPr>
          <p:spPr>
            <a:xfrm>
              <a:off x="5449077" y="430382"/>
              <a:ext cx="3609" cy="687599"/>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Zeshoek 15">
              <a:extLst>
                <a:ext uri="{FF2B5EF4-FFF2-40B4-BE49-F238E27FC236}">
                  <a16:creationId xmlns:a16="http://schemas.microsoft.com/office/drawing/2014/main" id="{20E329C2-2BC7-43C5-806B-2A0FD5DF9FE9}"/>
                </a:ext>
              </a:extLst>
            </p:cNvPr>
            <p:cNvSpPr/>
            <p:nvPr/>
          </p:nvSpPr>
          <p:spPr>
            <a:xfrm>
              <a:off x="3571103" y="51964"/>
              <a:ext cx="1156918" cy="818148"/>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800">
                  <a:solidFill>
                    <a:srgbClr val="FF0000"/>
                  </a:solidFill>
                  <a:latin typeface="Trebuchet MS"/>
                </a:rPr>
                <a:t>D</a:t>
              </a:r>
              <a:r>
                <a:rPr kumimoji="0" lang="nl-BE" sz="800" b="0" i="0" u="none" strike="noStrike" kern="1200" cap="none" spc="0" normalizeH="0" baseline="0" noProof="0" err="1">
                  <a:ln>
                    <a:noFill/>
                  </a:ln>
                  <a:solidFill>
                    <a:srgbClr val="FF0000"/>
                  </a:solidFill>
                  <a:effectLst/>
                  <a:uLnTx/>
                  <a:uFillTx/>
                  <a:latin typeface="Trebuchet MS"/>
                  <a:ea typeface="+mn-ea"/>
                  <a:cs typeface="+mn-cs"/>
                </a:rPr>
                <a:t>oelen</a:t>
              </a:r>
              <a:r>
                <a:rPr kumimoji="0" lang="nl-BE" sz="800" b="0" i="0" u="none" strike="noStrike" kern="1200" cap="none" spc="0" normalizeH="0" baseline="0" noProof="0">
                  <a:ln>
                    <a:noFill/>
                  </a:ln>
                  <a:solidFill>
                    <a:srgbClr val="FF0000"/>
                  </a:solidFill>
                  <a:effectLst/>
                  <a:uLnTx/>
                  <a:uFillTx/>
                  <a:latin typeface="Trebuchet MS"/>
                  <a:ea typeface="+mn-ea"/>
                  <a:cs typeface="+mn-cs"/>
                </a:rPr>
                <a:t> Mechanische technieken</a:t>
              </a:r>
            </a:p>
          </p:txBody>
        </p:sp>
        <p:sp>
          <p:nvSpPr>
            <p:cNvPr id="25" name="Zeshoek 24">
              <a:extLst>
                <a:ext uri="{FF2B5EF4-FFF2-40B4-BE49-F238E27FC236}">
                  <a16:creationId xmlns:a16="http://schemas.microsoft.com/office/drawing/2014/main" id="{A1BF3C21-2C62-4A7A-9A49-2E4A9C837906}"/>
                </a:ext>
              </a:extLst>
            </p:cNvPr>
            <p:cNvSpPr/>
            <p:nvPr/>
          </p:nvSpPr>
          <p:spPr>
            <a:xfrm>
              <a:off x="6123894" y="68075"/>
              <a:ext cx="1139378"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srgbClr val="FF0000"/>
                  </a:solidFill>
                  <a:effectLst/>
                  <a:uLnTx/>
                  <a:uFillTx/>
                  <a:latin typeface="Trebuchet MS"/>
                  <a:ea typeface="+mn-ea"/>
                  <a:cs typeface="+mn-cs"/>
                </a:rPr>
                <a:t>STEM doelen</a:t>
              </a:r>
            </a:p>
          </p:txBody>
        </p:sp>
        <p:cxnSp>
          <p:nvCxnSpPr>
            <p:cNvPr id="26" name="Rechte verbindingslijn met pijl 25">
              <a:extLst>
                <a:ext uri="{FF2B5EF4-FFF2-40B4-BE49-F238E27FC236}">
                  <a16:creationId xmlns:a16="http://schemas.microsoft.com/office/drawing/2014/main" id="{2BB87F47-07F3-4E93-9D46-1773ADF55FD8}"/>
                </a:ext>
              </a:extLst>
            </p:cNvPr>
            <p:cNvCxnSpPr>
              <a:cxnSpLocks/>
            </p:cNvCxnSpPr>
            <p:nvPr/>
          </p:nvCxnSpPr>
          <p:spPr>
            <a:xfrm>
              <a:off x="4710481" y="434068"/>
              <a:ext cx="1413413" cy="6951"/>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5" name="Rechthoek 34">
              <a:extLst>
                <a:ext uri="{FF2B5EF4-FFF2-40B4-BE49-F238E27FC236}">
                  <a16:creationId xmlns:a16="http://schemas.microsoft.com/office/drawing/2014/main" id="{AC3AAB06-1E22-4154-B781-ADD1C2093346}"/>
                </a:ext>
              </a:extLst>
            </p:cNvPr>
            <p:cNvSpPr/>
            <p:nvPr/>
          </p:nvSpPr>
          <p:spPr>
            <a:xfrm>
              <a:off x="4710481" y="28671"/>
              <a:ext cx="1354371" cy="397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7030A0"/>
                  </a:solidFill>
                  <a:effectLst/>
                  <a:uLnTx/>
                  <a:uFillTx/>
                  <a:latin typeface="Trebuchet MS"/>
                  <a:ea typeface="+mn-ea"/>
                  <a:cs typeface="+mn-cs"/>
                </a:rPr>
                <a:t>MECHANISCHE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7030A0"/>
                  </a:solidFill>
                  <a:effectLst/>
                  <a:uLnTx/>
                  <a:uFillTx/>
                  <a:latin typeface="Trebuchet MS"/>
                  <a:ea typeface="+mn-ea"/>
                  <a:cs typeface="+mn-cs"/>
                </a:rPr>
                <a:t>TECHNIEKEN</a:t>
              </a:r>
            </a:p>
          </p:txBody>
        </p:sp>
      </p:grpSp>
      <p:grpSp>
        <p:nvGrpSpPr>
          <p:cNvPr id="36" name="Groep 35">
            <a:extLst>
              <a:ext uri="{FF2B5EF4-FFF2-40B4-BE49-F238E27FC236}">
                <a16:creationId xmlns:a16="http://schemas.microsoft.com/office/drawing/2014/main" id="{E2BDAAE7-46C3-4E13-A113-C77226CD140D}"/>
              </a:ext>
            </a:extLst>
          </p:cNvPr>
          <p:cNvGrpSpPr/>
          <p:nvPr/>
        </p:nvGrpSpPr>
        <p:grpSpPr>
          <a:xfrm>
            <a:off x="6970746" y="2295173"/>
            <a:ext cx="2660312" cy="1394460"/>
            <a:chOff x="6970746" y="2295173"/>
            <a:chExt cx="2660312" cy="1394460"/>
          </a:xfrm>
        </p:grpSpPr>
        <p:sp>
          <p:nvSpPr>
            <p:cNvPr id="37" name="Zeshoek 36">
              <a:extLst>
                <a:ext uri="{FF2B5EF4-FFF2-40B4-BE49-F238E27FC236}">
                  <a16:creationId xmlns:a16="http://schemas.microsoft.com/office/drawing/2014/main" id="{F6D4AF0D-1A65-4927-9172-24A33DA32654}"/>
                </a:ext>
              </a:extLst>
            </p:cNvPr>
            <p:cNvSpPr/>
            <p:nvPr/>
          </p:nvSpPr>
          <p:spPr>
            <a:xfrm>
              <a:off x="7689291" y="2295173"/>
              <a:ext cx="1085555" cy="929640"/>
            </a:xfrm>
            <a:prstGeom prst="hexagon">
              <a:avLst/>
            </a:prstGeom>
            <a:gradFill flip="none" rotWithShape="1">
              <a:gsLst>
                <a:gs pos="42000">
                  <a:srgbClr val="A5840B"/>
                </a:gs>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CAD/CAM CNC</a:t>
              </a:r>
            </a:p>
          </p:txBody>
        </p:sp>
        <p:sp>
          <p:nvSpPr>
            <p:cNvPr id="38" name="Zeshoek 37">
              <a:extLst>
                <a:ext uri="{FF2B5EF4-FFF2-40B4-BE49-F238E27FC236}">
                  <a16:creationId xmlns:a16="http://schemas.microsoft.com/office/drawing/2014/main" id="{B9EC2B46-ED95-44D4-A18B-A143C149BF9F}"/>
                </a:ext>
              </a:extLst>
            </p:cNvPr>
            <p:cNvSpPr/>
            <p:nvPr/>
          </p:nvSpPr>
          <p:spPr>
            <a:xfrm>
              <a:off x="8545503" y="2759993"/>
              <a:ext cx="1085555" cy="929640"/>
            </a:xfrm>
            <a:prstGeom prst="hexagon">
              <a:avLst/>
            </a:prstGeom>
            <a:gradFill flip="none" rotWithShape="1">
              <a:gsLst>
                <a:gs pos="42000">
                  <a:srgbClr val="A5840B"/>
                </a:gs>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Snij-parameters</a:t>
              </a:r>
            </a:p>
          </p:txBody>
        </p:sp>
        <p:cxnSp>
          <p:nvCxnSpPr>
            <p:cNvPr id="39" name="Rechte verbindingslijn met pijl 38">
              <a:extLst>
                <a:ext uri="{FF2B5EF4-FFF2-40B4-BE49-F238E27FC236}">
                  <a16:creationId xmlns:a16="http://schemas.microsoft.com/office/drawing/2014/main" id="{E7247553-0C9D-4257-A7EB-482092FA68DD}"/>
                </a:ext>
              </a:extLst>
            </p:cNvPr>
            <p:cNvCxnSpPr>
              <a:cxnSpLocks/>
              <a:endCxn id="37" idx="3"/>
            </p:cNvCxnSpPr>
            <p:nvPr/>
          </p:nvCxnSpPr>
          <p:spPr>
            <a:xfrm>
              <a:off x="6970746" y="2748606"/>
              <a:ext cx="718545" cy="11387"/>
            </a:xfrm>
            <a:prstGeom prst="straightConnector1">
              <a:avLst/>
            </a:prstGeom>
            <a:ln w="25400">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0" name="Rechthoek 39">
            <a:extLst>
              <a:ext uri="{FF2B5EF4-FFF2-40B4-BE49-F238E27FC236}">
                <a16:creationId xmlns:a16="http://schemas.microsoft.com/office/drawing/2014/main" id="{FFE51B17-4899-49F1-B6F7-E24C0694BA1F}"/>
              </a:ext>
            </a:extLst>
          </p:cNvPr>
          <p:cNvSpPr/>
          <p:nvPr/>
        </p:nvSpPr>
        <p:spPr>
          <a:xfrm>
            <a:off x="4764707" y="1128965"/>
            <a:ext cx="1354371" cy="177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a:solidFill>
                  <a:schemeClr val="bg1"/>
                </a:solidFill>
              </a:rPr>
              <a:t>Mechanische realisatie</a:t>
            </a:r>
          </a:p>
        </p:txBody>
      </p:sp>
      <p:grpSp>
        <p:nvGrpSpPr>
          <p:cNvPr id="10" name="Groep 9">
            <a:extLst>
              <a:ext uri="{FF2B5EF4-FFF2-40B4-BE49-F238E27FC236}">
                <a16:creationId xmlns:a16="http://schemas.microsoft.com/office/drawing/2014/main" id="{F74966C0-89E8-473F-BC30-4A439DF3F7C1}"/>
              </a:ext>
            </a:extLst>
          </p:cNvPr>
          <p:cNvGrpSpPr/>
          <p:nvPr/>
        </p:nvGrpSpPr>
        <p:grpSpPr>
          <a:xfrm>
            <a:off x="5446307" y="3404144"/>
            <a:ext cx="3470825" cy="1871371"/>
            <a:chOff x="5446307" y="3404144"/>
            <a:chExt cx="3470825" cy="1871371"/>
          </a:xfrm>
        </p:grpSpPr>
        <p:grpSp>
          <p:nvGrpSpPr>
            <p:cNvPr id="21" name="Groep 20">
              <a:extLst>
                <a:ext uri="{FF2B5EF4-FFF2-40B4-BE49-F238E27FC236}">
                  <a16:creationId xmlns:a16="http://schemas.microsoft.com/office/drawing/2014/main" id="{C043A805-15F8-40AA-88D2-615956131A68}"/>
                </a:ext>
              </a:extLst>
            </p:cNvPr>
            <p:cNvGrpSpPr/>
            <p:nvPr/>
          </p:nvGrpSpPr>
          <p:grpSpPr>
            <a:xfrm>
              <a:off x="6872308" y="3404144"/>
              <a:ext cx="2044824" cy="1871371"/>
              <a:chOff x="3046799" y="2903903"/>
              <a:chExt cx="2044824" cy="1871371"/>
            </a:xfrm>
          </p:grpSpPr>
          <p:sp>
            <p:nvSpPr>
              <p:cNvPr id="22" name="Zeshoek 21">
                <a:extLst>
                  <a:ext uri="{FF2B5EF4-FFF2-40B4-BE49-F238E27FC236}">
                    <a16:creationId xmlns:a16="http://schemas.microsoft.com/office/drawing/2014/main" id="{3A1729F2-3136-40E2-82C6-03E1E0AE9531}"/>
                  </a:ext>
                </a:extLst>
              </p:cNvPr>
              <p:cNvSpPr/>
              <p:nvPr/>
            </p:nvSpPr>
            <p:spPr>
              <a:xfrm>
                <a:off x="3046799" y="3845634"/>
                <a:ext cx="1085555" cy="929640"/>
              </a:xfrm>
              <a:prstGeom prst="hexagon">
                <a:avLst/>
              </a:prstGeom>
              <a:gradFill flip="none" rotWithShape="1">
                <a:gsLst>
                  <a:gs pos="47000">
                    <a:srgbClr val="81C624"/>
                  </a:gs>
                  <a:gs pos="71000">
                    <a:srgbClr val="00FFFF"/>
                  </a:gs>
                </a:gsLst>
                <a:path path="circle">
                  <a:fillToRect l="50000" t="50000" r="50000" b="50000"/>
                </a:path>
                <a:tileRect/>
              </a:gra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Wet van Ohm</a:t>
                </a:r>
              </a:p>
            </p:txBody>
          </p:sp>
          <p:sp>
            <p:nvSpPr>
              <p:cNvPr id="23" name="Zeshoek 22">
                <a:extLst>
                  <a:ext uri="{FF2B5EF4-FFF2-40B4-BE49-F238E27FC236}">
                    <a16:creationId xmlns:a16="http://schemas.microsoft.com/office/drawing/2014/main" id="{68857902-404B-414D-98CA-E465F939F12A}"/>
                  </a:ext>
                </a:extLst>
              </p:cNvPr>
              <p:cNvSpPr/>
              <p:nvPr/>
            </p:nvSpPr>
            <p:spPr>
              <a:xfrm>
                <a:off x="3046799" y="2903903"/>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Elektrisch arbeid-vermogen-rendement</a:t>
                </a:r>
              </a:p>
            </p:txBody>
          </p:sp>
          <p:sp>
            <p:nvSpPr>
              <p:cNvPr id="24" name="Zeshoek 23">
                <a:extLst>
                  <a:ext uri="{FF2B5EF4-FFF2-40B4-BE49-F238E27FC236}">
                    <a16:creationId xmlns:a16="http://schemas.microsoft.com/office/drawing/2014/main" id="{323CEBA8-D0FE-41FE-963A-7151DC427B58}"/>
                  </a:ext>
                </a:extLst>
              </p:cNvPr>
              <p:cNvSpPr/>
              <p:nvPr/>
            </p:nvSpPr>
            <p:spPr>
              <a:xfrm>
                <a:off x="3900496" y="3380814"/>
                <a:ext cx="1191127" cy="929640"/>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Gelijkstroom-kringen</a:t>
                </a:r>
              </a:p>
            </p:txBody>
          </p:sp>
        </p:grpSp>
        <p:cxnSp>
          <p:nvCxnSpPr>
            <p:cNvPr id="46" name="Rechte verbindingslijn met pijl 45">
              <a:extLst>
                <a:ext uri="{FF2B5EF4-FFF2-40B4-BE49-F238E27FC236}">
                  <a16:creationId xmlns:a16="http://schemas.microsoft.com/office/drawing/2014/main" id="{F74CE14F-67B3-42DA-880B-23B850B2EECC}"/>
                </a:ext>
              </a:extLst>
            </p:cNvPr>
            <p:cNvCxnSpPr>
              <a:cxnSpLocks/>
            </p:cNvCxnSpPr>
            <p:nvPr/>
          </p:nvCxnSpPr>
          <p:spPr>
            <a:xfrm>
              <a:off x="5446307" y="4365107"/>
              <a:ext cx="1644904" cy="0"/>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2" name="Groep 71">
            <a:extLst>
              <a:ext uri="{FF2B5EF4-FFF2-40B4-BE49-F238E27FC236}">
                <a16:creationId xmlns:a16="http://schemas.microsoft.com/office/drawing/2014/main" id="{7B262222-DA3C-4AF1-8F87-F4AA3C2D04AC}"/>
              </a:ext>
            </a:extLst>
          </p:cNvPr>
          <p:cNvGrpSpPr/>
          <p:nvPr/>
        </p:nvGrpSpPr>
        <p:grpSpPr>
          <a:xfrm>
            <a:off x="6639247" y="469127"/>
            <a:ext cx="5391527" cy="5730547"/>
            <a:chOff x="6639247" y="469127"/>
            <a:chExt cx="5391527" cy="5730547"/>
          </a:xfrm>
        </p:grpSpPr>
        <p:sp>
          <p:nvSpPr>
            <p:cNvPr id="45" name="Zeshoek 44">
              <a:extLst>
                <a:ext uri="{FF2B5EF4-FFF2-40B4-BE49-F238E27FC236}">
                  <a16:creationId xmlns:a16="http://schemas.microsoft.com/office/drawing/2014/main" id="{A3BA1313-A65C-4829-B1D9-81945BFC2AD5}"/>
                </a:ext>
              </a:extLst>
            </p:cNvPr>
            <p:cNvSpPr/>
            <p:nvPr/>
          </p:nvSpPr>
          <p:spPr>
            <a:xfrm>
              <a:off x="6639247" y="5338627"/>
              <a:ext cx="1085555" cy="861047"/>
            </a:xfrm>
            <a:prstGeom prst="hexagon">
              <a:avLst/>
            </a:prstGeom>
            <a:gradFill flip="none" rotWithShape="1">
              <a:gsLst>
                <a:gs pos="56000">
                  <a:schemeClr val="accent2">
                    <a:lumMod val="75000"/>
                  </a:schemeClr>
                </a:gs>
                <a:gs pos="40000">
                  <a:srgbClr val="A5840B"/>
                </a:gs>
                <a:gs pos="68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Meet-technieken/</a:t>
              </a:r>
            </a:p>
            <a:p>
              <a:pPr algn="ctr"/>
              <a:r>
                <a:rPr lang="nl-BE" sz="800">
                  <a:solidFill>
                    <a:schemeClr val="bg1"/>
                  </a:solidFill>
                </a:rPr>
                <a:t>methode</a:t>
              </a:r>
            </a:p>
          </p:txBody>
        </p:sp>
        <p:grpSp>
          <p:nvGrpSpPr>
            <p:cNvPr id="70" name="Groep 69">
              <a:extLst>
                <a:ext uri="{FF2B5EF4-FFF2-40B4-BE49-F238E27FC236}">
                  <a16:creationId xmlns:a16="http://schemas.microsoft.com/office/drawing/2014/main" id="{A1C5C9E7-14AB-49E7-A866-2EF933F9DCD4}"/>
                </a:ext>
              </a:extLst>
            </p:cNvPr>
            <p:cNvGrpSpPr/>
            <p:nvPr/>
          </p:nvGrpSpPr>
          <p:grpSpPr>
            <a:xfrm>
              <a:off x="7263272" y="469127"/>
              <a:ext cx="4767502" cy="5300023"/>
              <a:chOff x="7263272" y="469127"/>
              <a:chExt cx="4767502" cy="5300023"/>
            </a:xfrm>
          </p:grpSpPr>
          <p:sp>
            <p:nvSpPr>
              <p:cNvPr id="41" name="Rechthoek: afgeronde hoeken 40">
                <a:extLst>
                  <a:ext uri="{FF2B5EF4-FFF2-40B4-BE49-F238E27FC236}">
                    <a16:creationId xmlns:a16="http://schemas.microsoft.com/office/drawing/2014/main" id="{90203D74-A6F9-4835-8672-ACCC2A7EC90C}"/>
                  </a:ext>
                </a:extLst>
              </p:cNvPr>
              <p:cNvSpPr/>
              <p:nvPr/>
            </p:nvSpPr>
            <p:spPr>
              <a:xfrm>
                <a:off x="10460381" y="1388347"/>
                <a:ext cx="899409" cy="374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1-8</a:t>
                </a:r>
              </a:p>
            </p:txBody>
          </p:sp>
          <p:cxnSp>
            <p:nvCxnSpPr>
              <p:cNvPr id="42" name="Verbindingslijn: gebogen 41">
                <a:extLst>
                  <a:ext uri="{FF2B5EF4-FFF2-40B4-BE49-F238E27FC236}">
                    <a16:creationId xmlns:a16="http://schemas.microsoft.com/office/drawing/2014/main" id="{1447D285-26AC-4453-A4FE-369C9F29DEF6}"/>
                  </a:ext>
                </a:extLst>
              </p:cNvPr>
              <p:cNvCxnSpPr>
                <a:cxnSpLocks/>
                <a:stCxn id="25" idx="0"/>
                <a:endCxn id="41" idx="0"/>
              </p:cNvCxnSpPr>
              <p:nvPr/>
            </p:nvCxnSpPr>
            <p:spPr>
              <a:xfrm>
                <a:off x="7263272" y="469127"/>
                <a:ext cx="3646814" cy="91922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Rechte verbindingslijn met pijl 42">
                <a:extLst>
                  <a:ext uri="{FF2B5EF4-FFF2-40B4-BE49-F238E27FC236}">
                    <a16:creationId xmlns:a16="http://schemas.microsoft.com/office/drawing/2014/main" id="{0BF0D537-250F-44E1-A3FC-98465C6B9BBB}"/>
                  </a:ext>
                </a:extLst>
              </p:cNvPr>
              <p:cNvCxnSpPr>
                <a:cxnSpLocks/>
                <a:stCxn id="41" idx="2"/>
                <a:endCxn id="55" idx="0"/>
              </p:cNvCxnSpPr>
              <p:nvPr/>
            </p:nvCxnSpPr>
            <p:spPr>
              <a:xfrm>
                <a:off x="10910086" y="1763100"/>
                <a:ext cx="0" cy="545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Verbindingslijn: gebogen 43">
                <a:extLst>
                  <a:ext uri="{FF2B5EF4-FFF2-40B4-BE49-F238E27FC236}">
                    <a16:creationId xmlns:a16="http://schemas.microsoft.com/office/drawing/2014/main" id="{9296840F-5FE6-4BDD-A5F5-57D8EE727835}"/>
                  </a:ext>
                </a:extLst>
              </p:cNvPr>
              <p:cNvCxnSpPr>
                <a:cxnSpLocks/>
                <a:stCxn id="55" idx="2"/>
                <a:endCxn id="45" idx="0"/>
              </p:cNvCxnSpPr>
              <p:nvPr/>
            </p:nvCxnSpPr>
            <p:spPr>
              <a:xfrm rot="5400000">
                <a:off x="9080488" y="3939552"/>
                <a:ext cx="473913" cy="318528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kstvak 54">
                <a:extLst>
                  <a:ext uri="{FF2B5EF4-FFF2-40B4-BE49-F238E27FC236}">
                    <a16:creationId xmlns:a16="http://schemas.microsoft.com/office/drawing/2014/main" id="{7AE56F75-FA1A-4CFD-A0D7-35769747DCA9}"/>
                  </a:ext>
                </a:extLst>
              </p:cNvPr>
              <p:cNvSpPr txBox="1"/>
              <p:nvPr/>
            </p:nvSpPr>
            <p:spPr>
              <a:xfrm>
                <a:off x="9789398" y="2308395"/>
                <a:ext cx="2241376" cy="2986843"/>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07000"/>
                  </a:lnSpc>
                  <a:spcAft>
                    <a:spcPts val="800"/>
                  </a:spcAft>
                </a:pPr>
                <a:r>
                  <a:rPr lang="nl-BE" sz="1000" u="sng">
                    <a:solidFill>
                      <a:srgbClr val="595959"/>
                    </a:solidFill>
                    <a:effectLst/>
                    <a:latin typeface="Calibri"/>
                    <a:ea typeface="Calibri" panose="020F0502020204030204" pitchFamily="34" charset="0"/>
                    <a:cs typeface="Arial"/>
                  </a:rPr>
                  <a:t>STEM-doelen</a:t>
                </a:r>
                <a:endParaRPr lang="nl-BE" sz="1000">
                  <a:solidFill>
                    <a:srgbClr val="595959"/>
                  </a:solidFill>
                  <a:effectLst/>
                  <a:latin typeface="Calibri"/>
                  <a:ea typeface="Calibri" panose="020F0502020204030204" pitchFamily="34" charset="0"/>
                  <a:cs typeface="Arial"/>
                </a:endParaRPr>
              </a:p>
              <a:p>
                <a:pPr marL="177800" lvl="0" indent="-1778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een wetenschappelijke methode toepassen;</a:t>
                </a:r>
              </a:p>
              <a:p>
                <a:pPr marL="177800" lvl="0" indent="-1778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natuurlijke en technische systemen analyseren;</a:t>
                </a:r>
              </a:p>
              <a:p>
                <a:pPr marL="177800" indent="-1778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Meetinstrumenten en hulpmiddelen gebruiken; </a:t>
                </a:r>
              </a:p>
              <a:p>
                <a:pPr marL="177800" indent="-1778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Meetwaarden, grootheden en eenheden gebruiken</a:t>
                </a:r>
              </a:p>
              <a:p>
                <a:pPr marL="177800" indent="-1778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Verbanden tussen grootheden onderzoeken</a:t>
                </a:r>
              </a:p>
              <a:p>
                <a:pPr marL="177800" indent="-1778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Oplossingen ontwerpen voor STEM-problemen</a:t>
                </a:r>
              </a:p>
              <a:p>
                <a:pPr marL="177800" indent="-1778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Keuzes beargumenteren</a:t>
                </a:r>
              </a:p>
              <a:p>
                <a:pPr marL="177800" indent="-177800">
                  <a:lnSpc>
                    <a:spcPct val="107000"/>
                  </a:lnSpc>
                  <a:buClr>
                    <a:srgbClr val="595959"/>
                  </a:buClr>
                  <a:buFont typeface="Symbol" panose="05050102010706020507" pitchFamily="18" charset="2"/>
                  <a:buChar char=""/>
                </a:pPr>
                <a:r>
                  <a:rPr lang="nl-BE" sz="1000">
                    <a:solidFill>
                      <a:srgbClr val="595959"/>
                    </a:solidFill>
                    <a:latin typeface="Calibri"/>
                    <a:ea typeface="Calibri" panose="020F0502020204030204" pitchFamily="34" charset="0"/>
                    <a:cs typeface="Arial"/>
                  </a:rPr>
                  <a:t>Interacties tussen STEM-disciplines en maatschappelijke uitdagingen onderzoeken</a:t>
                </a:r>
              </a:p>
            </p:txBody>
          </p:sp>
        </p:grpSp>
      </p:grpSp>
      <p:grpSp>
        <p:nvGrpSpPr>
          <p:cNvPr id="71" name="Groep 70">
            <a:extLst>
              <a:ext uri="{FF2B5EF4-FFF2-40B4-BE49-F238E27FC236}">
                <a16:creationId xmlns:a16="http://schemas.microsoft.com/office/drawing/2014/main" id="{C3F75002-B156-47FA-999E-9EB6B1F17DC8}"/>
              </a:ext>
            </a:extLst>
          </p:cNvPr>
          <p:cNvGrpSpPr/>
          <p:nvPr/>
        </p:nvGrpSpPr>
        <p:grpSpPr>
          <a:xfrm>
            <a:off x="139182" y="1050634"/>
            <a:ext cx="2492929" cy="4786310"/>
            <a:chOff x="139182" y="1050634"/>
            <a:chExt cx="2492929" cy="4786310"/>
          </a:xfrm>
        </p:grpSpPr>
        <p:sp>
          <p:nvSpPr>
            <p:cNvPr id="47" name="Tekstvak 46">
              <a:extLst>
                <a:ext uri="{FF2B5EF4-FFF2-40B4-BE49-F238E27FC236}">
                  <a16:creationId xmlns:a16="http://schemas.microsoft.com/office/drawing/2014/main" id="{DD733073-E1F9-42BA-B978-5C7CF31D275F}"/>
                </a:ext>
              </a:extLst>
            </p:cNvPr>
            <p:cNvSpPr txBox="1"/>
            <p:nvPr/>
          </p:nvSpPr>
          <p:spPr>
            <a:xfrm>
              <a:off x="139182" y="1050634"/>
              <a:ext cx="1792513" cy="478631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07000"/>
                </a:lnSpc>
                <a:spcAft>
                  <a:spcPts val="800"/>
                </a:spcAft>
              </a:pPr>
              <a:r>
                <a:rPr lang="nl-BE" sz="1000" u="sng">
                  <a:solidFill>
                    <a:schemeClr val="bg1"/>
                  </a:solidFill>
                  <a:effectLst/>
                  <a:highlight>
                    <a:srgbClr val="000080"/>
                  </a:highlight>
                  <a:latin typeface="Calibri"/>
                  <a:ea typeface="Calibri" panose="020F0502020204030204" pitchFamily="34" charset="0"/>
                  <a:cs typeface="Arial"/>
                </a:rPr>
                <a:t>Leerdoelen Mechanica</a:t>
              </a:r>
              <a:endParaRPr lang="nl-BE" sz="1000">
                <a:solidFill>
                  <a:schemeClr val="bg1"/>
                </a:solidFill>
                <a:effectLst/>
                <a:highlight>
                  <a:srgbClr val="000080"/>
                </a:highlight>
                <a:latin typeface="Calibri"/>
                <a:ea typeface="Calibri" panose="020F0502020204030204" pitchFamily="34" charset="0"/>
                <a:cs typeface="Arial"/>
              </a:endParaRPr>
            </a:p>
            <a:p>
              <a:pPr marL="182563" lvl="0" indent="-182563">
                <a:lnSpc>
                  <a:spcPts val="1500"/>
                </a:lnSpc>
                <a:buClr>
                  <a:srgbClr val="595959"/>
                </a:buClr>
                <a:buFont typeface="Symbol" panose="05050102010706020507" pitchFamily="18" charset="2"/>
                <a:buChar char=""/>
              </a:pPr>
              <a:r>
                <a:rPr lang="nl-BE" sz="1000">
                  <a:solidFill>
                    <a:schemeClr val="bg1"/>
                  </a:solidFill>
                  <a:effectLst/>
                  <a:highlight>
                    <a:srgbClr val="000080"/>
                  </a:highlight>
                  <a:latin typeface="Calibri"/>
                  <a:ea typeface="Calibri" panose="020F0502020204030204" pitchFamily="34" charset="0"/>
                  <a:cs typeface="Arial"/>
                </a:rPr>
                <a:t>De wetten van Newton</a:t>
              </a:r>
            </a:p>
            <a:p>
              <a:pPr>
                <a:lnSpc>
                  <a:spcPts val="1500"/>
                </a:lnSpc>
                <a:buClr>
                  <a:srgbClr val="595959"/>
                </a:buClr>
              </a:pPr>
              <a:endParaRPr lang="nl-BE" sz="1000">
                <a:solidFill>
                  <a:srgbClr val="595959"/>
                </a:solidFill>
                <a:latin typeface="Calibri"/>
                <a:ea typeface="Calibri" panose="020F0502020204030204" pitchFamily="34" charset="0"/>
                <a:cs typeface="Arial"/>
              </a:endParaRPr>
            </a:p>
            <a:p>
              <a:pPr marL="182563" lvl="0" indent="-182563">
                <a:lnSpc>
                  <a:spcPts val="1500"/>
                </a:lnSpc>
                <a:buClr>
                  <a:srgbClr val="595959"/>
                </a:buClr>
                <a:buFont typeface="Symbol" panose="05050102010706020507" pitchFamily="18" charset="2"/>
                <a:buChar char=""/>
              </a:pPr>
              <a:r>
                <a:rPr lang="nl-BE" sz="1000">
                  <a:solidFill>
                    <a:schemeClr val="bg1"/>
                  </a:solidFill>
                  <a:highlight>
                    <a:srgbClr val="000080"/>
                  </a:highlight>
                  <a:latin typeface="Calibri"/>
                  <a:cs typeface="Arial"/>
                </a:rPr>
                <a:t>Bewegingsleer</a:t>
              </a:r>
              <a:endParaRPr lang="nl-BE" sz="1000">
                <a:solidFill>
                  <a:schemeClr val="bg1"/>
                </a:solidFill>
                <a:highlight>
                  <a:srgbClr val="000080"/>
                </a:highlight>
                <a:latin typeface="Calibri"/>
                <a:ea typeface="Calibri" panose="020F0502020204030204" pitchFamily="34" charset="0"/>
                <a:cs typeface="Arial"/>
              </a:endParaRPr>
            </a:p>
            <a:p>
              <a:pPr marL="182563" indent="-182563">
                <a:lnSpc>
                  <a:spcPts val="15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182563" lvl="0" indent="-182563">
                <a:lnSpc>
                  <a:spcPts val="900"/>
                </a:lnSpc>
                <a:spcAft>
                  <a:spcPts val="1200"/>
                </a:spcAft>
                <a:buClr>
                  <a:srgbClr val="595959"/>
                </a:buClr>
                <a:buFont typeface="Symbol" panose="05050102010706020507" pitchFamily="18" charset="2"/>
                <a:buChar char=""/>
              </a:pPr>
              <a:r>
                <a:rPr lang="nl-BE" sz="1000">
                  <a:solidFill>
                    <a:schemeClr val="bg1"/>
                  </a:solidFill>
                  <a:effectLst/>
                  <a:highlight>
                    <a:srgbClr val="000080"/>
                  </a:highlight>
                  <a:latin typeface="Calibri"/>
                  <a:ea typeface="Calibri" panose="020F0502020204030204" pitchFamily="34" charset="0"/>
                  <a:cs typeface="Arial"/>
                </a:rPr>
                <a:t>Statisch en dynamisch evenwicht in het vlak</a:t>
              </a:r>
              <a:endParaRPr lang="nl-BE" sz="1000">
                <a:solidFill>
                  <a:schemeClr val="bg1"/>
                </a:solidFill>
                <a:highlight>
                  <a:srgbClr val="000080"/>
                </a:highlight>
                <a:latin typeface="Calibri"/>
                <a:ea typeface="Calibri" panose="020F0502020204030204" pitchFamily="34" charset="0"/>
                <a:cs typeface="Arial"/>
              </a:endParaRPr>
            </a:p>
            <a:p>
              <a:pPr marL="182563" lvl="0" indent="-182563">
                <a:lnSpc>
                  <a:spcPts val="2000"/>
                </a:lnSpc>
                <a:buClr>
                  <a:srgbClr val="595959"/>
                </a:buClr>
                <a:buFont typeface="Symbol" panose="05050102010706020507" pitchFamily="18" charset="2"/>
                <a:buChar char=""/>
              </a:pPr>
              <a:r>
                <a:rPr lang="nl-BE" sz="1000">
                  <a:solidFill>
                    <a:schemeClr val="bg1"/>
                  </a:solidFill>
                  <a:effectLst/>
                  <a:highlight>
                    <a:srgbClr val="000080"/>
                  </a:highlight>
                  <a:latin typeface="Calibri"/>
                  <a:ea typeface="Calibri" panose="020F0502020204030204" pitchFamily="34" charset="0"/>
                  <a:cs typeface="Arial"/>
                </a:rPr>
                <a:t>Arbeid - energie</a:t>
              </a:r>
              <a:endParaRPr lang="nl-BE">
                <a:solidFill>
                  <a:schemeClr val="bg1"/>
                </a:solidFill>
                <a:highlight>
                  <a:srgbClr val="000080"/>
                </a:highlight>
              </a:endParaRPr>
            </a:p>
            <a:p>
              <a:pPr marL="342900" indent="-342900">
                <a:lnSpc>
                  <a:spcPct val="107000"/>
                </a:lnSpc>
                <a:buClr>
                  <a:srgbClr val="595959"/>
                </a:buClr>
                <a:buFont typeface="Symbol" panose="05050102010706020507" pitchFamily="18" charset="2"/>
                <a:buChar char=""/>
              </a:pPr>
              <a:endParaRPr lang="nl-BE" sz="1000">
                <a:solidFill>
                  <a:schemeClr val="bg1"/>
                </a:solidFill>
                <a:latin typeface="Calibri"/>
                <a:ea typeface="Calibri" panose="020F0502020204030204" pitchFamily="34" charset="0"/>
                <a:cs typeface="Arial"/>
              </a:endParaRPr>
            </a:p>
            <a:p>
              <a:pPr>
                <a:lnSpc>
                  <a:spcPct val="107000"/>
                </a:lnSpc>
                <a:buClr>
                  <a:srgbClr val="595959"/>
                </a:buClr>
              </a:pPr>
              <a:r>
                <a:rPr lang="nl-BE" sz="1000" u="sng">
                  <a:solidFill>
                    <a:schemeClr val="bg1"/>
                  </a:solidFill>
                  <a:highlight>
                    <a:srgbClr val="808000"/>
                  </a:highlight>
                  <a:latin typeface="Calibri"/>
                  <a:ea typeface="Calibri" panose="020F0502020204030204" pitchFamily="34" charset="0"/>
                  <a:cs typeface="Arial"/>
                </a:rPr>
                <a:t>Leerdoelen Thermodynamica</a:t>
              </a:r>
              <a:endParaRPr lang="nl-BE" sz="1000">
                <a:solidFill>
                  <a:schemeClr val="bg1"/>
                </a:solidFill>
                <a:highlight>
                  <a:srgbClr val="808000"/>
                </a:highlight>
                <a:latin typeface="Calibri"/>
                <a:ea typeface="Calibri" panose="020F0502020204030204" pitchFamily="34" charset="0"/>
                <a:cs typeface="Arial"/>
              </a:endParaRPr>
            </a:p>
            <a:p>
              <a:pPr>
                <a:lnSpc>
                  <a:spcPct val="107000"/>
                </a:lnSpc>
                <a:buClr>
                  <a:srgbClr val="595959"/>
                </a:buClr>
              </a:pPr>
              <a:endParaRPr lang="nl-BE" sz="1000">
                <a:solidFill>
                  <a:schemeClr val="bg1"/>
                </a:solidFill>
                <a:latin typeface="Calibri"/>
                <a:ea typeface="Calibri" panose="020F0502020204030204" pitchFamily="34" charset="0"/>
                <a:cs typeface="Arial"/>
              </a:endParaRPr>
            </a:p>
            <a:p>
              <a:pPr>
                <a:lnSpc>
                  <a:spcPct val="107000"/>
                </a:lnSpc>
                <a:buClr>
                  <a:srgbClr val="595959"/>
                </a:buClr>
              </a:pPr>
              <a:endParaRPr lang="nl-BE" sz="1000">
                <a:solidFill>
                  <a:srgbClr val="595959"/>
                </a:solidFill>
                <a:latin typeface="Calibri"/>
                <a:ea typeface="Calibri" panose="020F0502020204030204" pitchFamily="34" charset="0"/>
                <a:cs typeface="Arial"/>
              </a:endParaRPr>
            </a:p>
            <a:p>
              <a:pPr marL="182563" indent="-182563">
                <a:lnSpc>
                  <a:spcPct val="107000"/>
                </a:lnSpc>
                <a:buClr>
                  <a:srgbClr val="595959"/>
                </a:buClr>
              </a:pPr>
              <a:r>
                <a:rPr lang="nl-BE" sz="1000" u="sng">
                  <a:solidFill>
                    <a:srgbClr val="595959"/>
                  </a:solidFill>
                  <a:highlight>
                    <a:srgbClr val="FFFF00"/>
                  </a:highlight>
                  <a:latin typeface="Calibri"/>
                  <a:ea typeface="Calibri" panose="020F0502020204030204" pitchFamily="34" charset="0"/>
                  <a:cs typeface="Arial"/>
                </a:rPr>
                <a:t>Leerdoelen Elektrische gelijkstroomkringen</a:t>
              </a:r>
              <a:endParaRPr lang="nl-BE" sz="1000">
                <a:solidFill>
                  <a:srgbClr val="595959"/>
                </a:solidFill>
                <a:highlight>
                  <a:srgbClr val="FFFF00"/>
                </a:highlight>
                <a:latin typeface="Calibri"/>
                <a:ea typeface="Calibri" panose="020F0502020204030204" pitchFamily="34" charset="0"/>
                <a:cs typeface="Arial"/>
              </a:endParaRPr>
            </a:p>
            <a:p>
              <a:pPr>
                <a:lnSpc>
                  <a:spcPct val="107000"/>
                </a:lnSpc>
                <a:buClr>
                  <a:srgbClr val="595959"/>
                </a:buClr>
              </a:pPr>
              <a:endParaRPr lang="nl-BE" sz="1000">
                <a:solidFill>
                  <a:srgbClr val="595959"/>
                </a:solidFill>
                <a:latin typeface="Calibri"/>
                <a:ea typeface="Calibri" panose="020F0502020204030204" pitchFamily="34" charset="0"/>
                <a:cs typeface="Arial"/>
              </a:endParaRPr>
            </a:p>
            <a:p>
              <a:pPr marL="182563" indent="-182563">
                <a:lnSpc>
                  <a:spcPts val="1200"/>
                </a:lnSpc>
                <a:buClr>
                  <a:srgbClr val="595959"/>
                </a:buClr>
              </a:pPr>
              <a:r>
                <a:rPr lang="nl-BE" sz="1000" u="sng">
                  <a:solidFill>
                    <a:srgbClr val="595959"/>
                  </a:solidFill>
                  <a:highlight>
                    <a:srgbClr val="00FF00"/>
                  </a:highlight>
                  <a:latin typeface="Calibri"/>
                  <a:ea typeface="Calibri" panose="020F0502020204030204" pitchFamily="34" charset="0"/>
                  <a:cs typeface="Arial"/>
                </a:rPr>
                <a:t>Leerdoelen Mechanische technieken</a:t>
              </a:r>
              <a:endParaRPr lang="nl-BE" sz="1000">
                <a:solidFill>
                  <a:srgbClr val="595959"/>
                </a:solidFill>
                <a:highlight>
                  <a:srgbClr val="00FF00"/>
                </a:highlight>
                <a:latin typeface="Calibri"/>
                <a:ea typeface="Calibri" panose="020F0502020204030204" pitchFamily="34" charset="0"/>
                <a:cs typeface="Arial"/>
              </a:endParaRPr>
            </a:p>
            <a:p>
              <a:pPr marL="342900" indent="-342900">
                <a:lnSpc>
                  <a:spcPct val="107000"/>
                </a:lnSpc>
                <a:spcAft>
                  <a:spcPts val="800"/>
                </a:spcAft>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182563" lvl="0" indent="-182563">
                <a:lnSpc>
                  <a:spcPct val="107000"/>
                </a:lnSpc>
                <a:spcAft>
                  <a:spcPts val="800"/>
                </a:spcAft>
                <a:buClr>
                  <a:srgbClr val="595959"/>
                </a:buClr>
                <a:buFont typeface="Symbol" panose="05050102010706020507" pitchFamily="18" charset="2"/>
                <a:buChar char=""/>
              </a:pPr>
              <a:r>
                <a:rPr lang="nl-BE" sz="1000">
                  <a:solidFill>
                    <a:schemeClr val="bg1"/>
                  </a:solidFill>
                  <a:effectLst/>
                  <a:highlight>
                    <a:srgbClr val="008080"/>
                  </a:highlight>
                  <a:latin typeface="Calibri"/>
                  <a:ea typeface="Calibri" panose="020F0502020204030204" pitchFamily="34" charset="0"/>
                  <a:cs typeface="Arial"/>
                </a:rPr>
                <a:t>Montage – demontage</a:t>
              </a:r>
            </a:p>
            <a:p>
              <a:pPr marL="182563" lvl="0" indent="-182563">
                <a:lnSpc>
                  <a:spcPct val="107000"/>
                </a:lnSpc>
                <a:spcAft>
                  <a:spcPts val="800"/>
                </a:spcAft>
                <a:buClr>
                  <a:srgbClr val="595959"/>
                </a:buClr>
                <a:buFont typeface="Symbol" panose="05050102010706020507" pitchFamily="18" charset="2"/>
                <a:buChar char=""/>
              </a:pPr>
              <a:r>
                <a:rPr lang="nl-BE" sz="1000">
                  <a:solidFill>
                    <a:schemeClr val="bg1"/>
                  </a:solidFill>
                  <a:highlight>
                    <a:srgbClr val="FF0000"/>
                  </a:highlight>
                  <a:latin typeface="Calibri"/>
                  <a:ea typeface="Calibri" panose="020F0502020204030204" pitchFamily="34" charset="0"/>
                  <a:cs typeface="Arial"/>
                </a:rPr>
                <a:t>Niet-verspanende</a:t>
              </a:r>
              <a:br>
                <a:rPr lang="nl-BE" sz="1000">
                  <a:solidFill>
                    <a:schemeClr val="bg1"/>
                  </a:solidFill>
                  <a:highlight>
                    <a:srgbClr val="FF0000"/>
                  </a:highlight>
                  <a:latin typeface="Calibri"/>
                  <a:ea typeface="Calibri" panose="020F0502020204030204" pitchFamily="34" charset="0"/>
                  <a:cs typeface="Arial"/>
                </a:rPr>
              </a:br>
              <a:r>
                <a:rPr lang="nl-BE" sz="1000">
                  <a:solidFill>
                    <a:schemeClr val="bg1"/>
                  </a:solidFill>
                  <a:highlight>
                    <a:srgbClr val="FF0000"/>
                  </a:highlight>
                  <a:latin typeface="Calibri"/>
                  <a:ea typeface="Calibri" panose="020F0502020204030204" pitchFamily="34" charset="0"/>
                  <a:cs typeface="Arial"/>
                </a:rPr>
                <a:t>   technieken</a:t>
              </a:r>
            </a:p>
            <a:p>
              <a:pPr marL="182563" lvl="0" indent="-182563">
                <a:lnSpc>
                  <a:spcPct val="107000"/>
                </a:lnSpc>
                <a:spcAft>
                  <a:spcPts val="800"/>
                </a:spcAft>
                <a:buClr>
                  <a:srgbClr val="595959"/>
                </a:buClr>
                <a:buFont typeface="Symbol" panose="05050102010706020507" pitchFamily="18" charset="2"/>
                <a:buChar char=""/>
              </a:pPr>
              <a:r>
                <a:rPr lang="nl-BE" sz="1000" err="1">
                  <a:solidFill>
                    <a:schemeClr val="bg1"/>
                  </a:solidFill>
                  <a:effectLst/>
                  <a:highlight>
                    <a:srgbClr val="008000"/>
                  </a:highlight>
                  <a:latin typeface="Calibri"/>
                  <a:ea typeface="Calibri" panose="020F0502020204030204" pitchFamily="34" charset="0"/>
                  <a:cs typeface="Arial"/>
                </a:rPr>
                <a:t>Vespanende</a:t>
              </a:r>
              <a:r>
                <a:rPr lang="nl-BE" sz="1000">
                  <a:solidFill>
                    <a:schemeClr val="bg1"/>
                  </a:solidFill>
                  <a:effectLst/>
                  <a:highlight>
                    <a:srgbClr val="008000"/>
                  </a:highlight>
                  <a:latin typeface="Calibri"/>
                  <a:ea typeface="Calibri" panose="020F0502020204030204" pitchFamily="34" charset="0"/>
                  <a:cs typeface="Arial"/>
                </a:rPr>
                <a:t> </a:t>
              </a:r>
              <a:br>
                <a:rPr lang="nl-BE" sz="1000">
                  <a:solidFill>
                    <a:schemeClr val="bg1"/>
                  </a:solidFill>
                  <a:effectLst/>
                  <a:highlight>
                    <a:srgbClr val="008000"/>
                  </a:highlight>
                  <a:latin typeface="Calibri"/>
                  <a:ea typeface="Calibri" panose="020F0502020204030204" pitchFamily="34" charset="0"/>
                  <a:cs typeface="Arial"/>
                </a:rPr>
              </a:br>
              <a:r>
                <a:rPr lang="nl-BE" sz="1000">
                  <a:solidFill>
                    <a:schemeClr val="bg1"/>
                  </a:solidFill>
                  <a:effectLst/>
                  <a:highlight>
                    <a:srgbClr val="008000"/>
                  </a:highlight>
                  <a:latin typeface="Calibri"/>
                  <a:ea typeface="Calibri" panose="020F0502020204030204" pitchFamily="34" charset="0"/>
                  <a:cs typeface="Arial"/>
                </a:rPr>
                <a:t>   technieken</a:t>
              </a:r>
              <a:endParaRPr lang="nl-BE" sz="1000">
                <a:solidFill>
                  <a:schemeClr val="bg1"/>
                </a:solidFill>
                <a:highlight>
                  <a:srgbClr val="008000"/>
                </a:highlight>
                <a:latin typeface="Calibri"/>
                <a:cs typeface="Arial"/>
              </a:endParaRPr>
            </a:p>
            <a:p>
              <a:pPr marL="342900" indent="-342900">
                <a:lnSpc>
                  <a:spcPct val="107000"/>
                </a:lnSpc>
                <a:spcAft>
                  <a:spcPts val="800"/>
                </a:spcAft>
                <a:buClr>
                  <a:srgbClr val="595959"/>
                </a:buClr>
                <a:buFont typeface="Symbol" panose="05050102010706020507" pitchFamily="18" charset="2"/>
                <a:buChar char=""/>
              </a:pPr>
              <a:endParaRPr lang="nl-BE" sz="1000">
                <a:solidFill>
                  <a:srgbClr val="595959"/>
                </a:solidFill>
                <a:latin typeface="Calibri"/>
                <a:cs typeface="Arial"/>
              </a:endParaRPr>
            </a:p>
          </p:txBody>
        </p:sp>
        <p:sp>
          <p:nvSpPr>
            <p:cNvPr id="48" name="Rechthoek: afgeronde hoeken 47">
              <a:extLst>
                <a:ext uri="{FF2B5EF4-FFF2-40B4-BE49-F238E27FC236}">
                  <a16:creationId xmlns:a16="http://schemas.microsoft.com/office/drawing/2014/main" id="{31ABFD95-D179-407E-8B50-C69186E285C0}"/>
                </a:ext>
              </a:extLst>
            </p:cNvPr>
            <p:cNvSpPr/>
            <p:nvPr/>
          </p:nvSpPr>
          <p:spPr>
            <a:xfrm>
              <a:off x="1653920" y="1728000"/>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11-12</a:t>
              </a:r>
            </a:p>
          </p:txBody>
        </p:sp>
        <p:sp>
          <p:nvSpPr>
            <p:cNvPr id="49" name="Rechthoek: afgeronde hoeken 48">
              <a:extLst>
                <a:ext uri="{FF2B5EF4-FFF2-40B4-BE49-F238E27FC236}">
                  <a16:creationId xmlns:a16="http://schemas.microsoft.com/office/drawing/2014/main" id="{B6B47F20-D7A1-4698-BA91-7D7C423E68C8}"/>
                </a:ext>
              </a:extLst>
            </p:cNvPr>
            <p:cNvSpPr/>
            <p:nvPr/>
          </p:nvSpPr>
          <p:spPr>
            <a:xfrm>
              <a:off x="1670243" y="1401541"/>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9-10</a:t>
              </a:r>
            </a:p>
          </p:txBody>
        </p:sp>
        <p:sp>
          <p:nvSpPr>
            <p:cNvPr id="50" name="Rechthoek: afgeronde hoeken 49">
              <a:extLst>
                <a:ext uri="{FF2B5EF4-FFF2-40B4-BE49-F238E27FC236}">
                  <a16:creationId xmlns:a16="http://schemas.microsoft.com/office/drawing/2014/main" id="{DB8EC8D1-F656-48B7-9480-1F599246E327}"/>
                </a:ext>
              </a:extLst>
            </p:cNvPr>
            <p:cNvSpPr/>
            <p:nvPr/>
          </p:nvSpPr>
          <p:spPr>
            <a:xfrm>
              <a:off x="1649240" y="2121336"/>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13-15</a:t>
              </a:r>
            </a:p>
          </p:txBody>
        </p:sp>
        <p:sp>
          <p:nvSpPr>
            <p:cNvPr id="51" name="Rechthoek: afgeronde hoeken 50">
              <a:extLst>
                <a:ext uri="{FF2B5EF4-FFF2-40B4-BE49-F238E27FC236}">
                  <a16:creationId xmlns:a16="http://schemas.microsoft.com/office/drawing/2014/main" id="{C386C666-B49D-49F7-8982-6F75BB786F1F}"/>
                </a:ext>
              </a:extLst>
            </p:cNvPr>
            <p:cNvSpPr/>
            <p:nvPr/>
          </p:nvSpPr>
          <p:spPr>
            <a:xfrm>
              <a:off x="1642281" y="2596868"/>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16-17</a:t>
              </a:r>
            </a:p>
          </p:txBody>
        </p:sp>
        <p:sp>
          <p:nvSpPr>
            <p:cNvPr id="52" name="Rechthoek: afgeronde hoeken 51">
              <a:extLst>
                <a:ext uri="{FF2B5EF4-FFF2-40B4-BE49-F238E27FC236}">
                  <a16:creationId xmlns:a16="http://schemas.microsoft.com/office/drawing/2014/main" id="{65720BE2-4D2B-47BA-9E41-34064E7BAF12}"/>
                </a:ext>
              </a:extLst>
            </p:cNvPr>
            <p:cNvSpPr/>
            <p:nvPr/>
          </p:nvSpPr>
          <p:spPr>
            <a:xfrm>
              <a:off x="1641128" y="3097568"/>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18-20</a:t>
              </a:r>
            </a:p>
          </p:txBody>
        </p:sp>
        <p:sp>
          <p:nvSpPr>
            <p:cNvPr id="53" name="Rechthoek: afgeronde hoeken 52">
              <a:extLst>
                <a:ext uri="{FF2B5EF4-FFF2-40B4-BE49-F238E27FC236}">
                  <a16:creationId xmlns:a16="http://schemas.microsoft.com/office/drawing/2014/main" id="{1B8E1B4E-5F27-43C5-8567-51F86D76F71B}"/>
                </a:ext>
              </a:extLst>
            </p:cNvPr>
            <p:cNvSpPr/>
            <p:nvPr/>
          </p:nvSpPr>
          <p:spPr>
            <a:xfrm>
              <a:off x="1634483" y="3473350"/>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21-22</a:t>
              </a:r>
            </a:p>
          </p:txBody>
        </p:sp>
        <p:sp>
          <p:nvSpPr>
            <p:cNvPr id="54" name="Rechthoek: afgeronde hoeken 53">
              <a:extLst>
                <a:ext uri="{FF2B5EF4-FFF2-40B4-BE49-F238E27FC236}">
                  <a16:creationId xmlns:a16="http://schemas.microsoft.com/office/drawing/2014/main" id="{C5B8DF3D-427A-4891-8974-C28A61CA6BEE}"/>
                </a:ext>
              </a:extLst>
            </p:cNvPr>
            <p:cNvSpPr/>
            <p:nvPr/>
          </p:nvSpPr>
          <p:spPr>
            <a:xfrm>
              <a:off x="1617206" y="3938648"/>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23-31</a:t>
              </a:r>
            </a:p>
          </p:txBody>
        </p:sp>
        <p:sp>
          <p:nvSpPr>
            <p:cNvPr id="56" name="Rechthoek: afgeronde hoeken 55">
              <a:extLst>
                <a:ext uri="{FF2B5EF4-FFF2-40B4-BE49-F238E27FC236}">
                  <a16:creationId xmlns:a16="http://schemas.microsoft.com/office/drawing/2014/main" id="{808B8D08-632F-4D9D-801F-DE880DD24B62}"/>
                </a:ext>
              </a:extLst>
            </p:cNvPr>
            <p:cNvSpPr/>
            <p:nvPr/>
          </p:nvSpPr>
          <p:spPr>
            <a:xfrm>
              <a:off x="1604621" y="4467474"/>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32-36</a:t>
              </a:r>
            </a:p>
          </p:txBody>
        </p:sp>
        <p:sp>
          <p:nvSpPr>
            <p:cNvPr id="57" name="Rechthoek: afgeronde hoeken 56">
              <a:extLst>
                <a:ext uri="{FF2B5EF4-FFF2-40B4-BE49-F238E27FC236}">
                  <a16:creationId xmlns:a16="http://schemas.microsoft.com/office/drawing/2014/main" id="{03E8B33E-CE51-40F3-A68B-9962421FB304}"/>
                </a:ext>
              </a:extLst>
            </p:cNvPr>
            <p:cNvSpPr/>
            <p:nvPr/>
          </p:nvSpPr>
          <p:spPr>
            <a:xfrm>
              <a:off x="1598926" y="4810556"/>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37</a:t>
              </a:r>
            </a:p>
          </p:txBody>
        </p:sp>
        <p:sp>
          <p:nvSpPr>
            <p:cNvPr id="58" name="Rechthoek: afgeronde hoeken 57">
              <a:extLst>
                <a:ext uri="{FF2B5EF4-FFF2-40B4-BE49-F238E27FC236}">
                  <a16:creationId xmlns:a16="http://schemas.microsoft.com/office/drawing/2014/main" id="{DA2E4B6F-FF87-47B5-8CE4-0E1BF6DDA4C6}"/>
                </a:ext>
              </a:extLst>
            </p:cNvPr>
            <p:cNvSpPr/>
            <p:nvPr/>
          </p:nvSpPr>
          <p:spPr>
            <a:xfrm>
              <a:off x="1598926" y="5171044"/>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38-47</a:t>
              </a:r>
            </a:p>
          </p:txBody>
        </p:sp>
      </p:grpSp>
      <p:grpSp>
        <p:nvGrpSpPr>
          <p:cNvPr id="69" name="Groep 68">
            <a:extLst>
              <a:ext uri="{FF2B5EF4-FFF2-40B4-BE49-F238E27FC236}">
                <a16:creationId xmlns:a16="http://schemas.microsoft.com/office/drawing/2014/main" id="{DB678794-D0C6-47D6-9843-65073736FAFB}"/>
              </a:ext>
            </a:extLst>
          </p:cNvPr>
          <p:cNvGrpSpPr/>
          <p:nvPr/>
        </p:nvGrpSpPr>
        <p:grpSpPr>
          <a:xfrm>
            <a:off x="2826542" y="3064199"/>
            <a:ext cx="2605588" cy="929640"/>
            <a:chOff x="2826542" y="3064199"/>
            <a:chExt cx="2605588" cy="929640"/>
          </a:xfrm>
        </p:grpSpPr>
        <p:sp>
          <p:nvSpPr>
            <p:cNvPr id="28" name="Zeshoek 27">
              <a:extLst>
                <a:ext uri="{FF2B5EF4-FFF2-40B4-BE49-F238E27FC236}">
                  <a16:creationId xmlns:a16="http://schemas.microsoft.com/office/drawing/2014/main" id="{D5660391-2A66-4567-BBE6-4DE2A72161B5}"/>
                </a:ext>
              </a:extLst>
            </p:cNvPr>
            <p:cNvSpPr/>
            <p:nvPr/>
          </p:nvSpPr>
          <p:spPr>
            <a:xfrm>
              <a:off x="2826542" y="3064199"/>
              <a:ext cx="1085555" cy="929640"/>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w="57150">
              <a:solidFill>
                <a:srgbClr val="B59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err="1">
                  <a:ln>
                    <a:noFill/>
                  </a:ln>
                  <a:solidFill>
                    <a:prstClr val="white"/>
                  </a:solidFill>
                  <a:effectLst/>
                  <a:uLnTx/>
                  <a:uFillTx/>
                  <a:latin typeface="Trebuchet MS"/>
                  <a:ea typeface="+mn-ea"/>
                  <a:cs typeface="+mn-cs"/>
                </a:rPr>
                <a:t>Thermo-dynamica</a:t>
              </a:r>
              <a:endParaRPr kumimoji="0" lang="nl-BE" sz="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59" name="Rechte verbindingslijn met pijl 58">
              <a:extLst>
                <a:ext uri="{FF2B5EF4-FFF2-40B4-BE49-F238E27FC236}">
                  <a16:creationId xmlns:a16="http://schemas.microsoft.com/office/drawing/2014/main" id="{29D3A54B-01AC-47FC-B4E7-659343921996}"/>
                </a:ext>
              </a:extLst>
            </p:cNvPr>
            <p:cNvCxnSpPr>
              <a:cxnSpLocks/>
            </p:cNvCxnSpPr>
            <p:nvPr/>
          </p:nvCxnSpPr>
          <p:spPr>
            <a:xfrm>
              <a:off x="3932357" y="3538079"/>
              <a:ext cx="1499773" cy="12554"/>
            </a:xfrm>
            <a:prstGeom prst="straightConnector1">
              <a:avLst/>
            </a:prstGeom>
            <a:ln w="25400">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0" name="Groep 59">
            <a:extLst>
              <a:ext uri="{FF2B5EF4-FFF2-40B4-BE49-F238E27FC236}">
                <a16:creationId xmlns:a16="http://schemas.microsoft.com/office/drawing/2014/main" id="{B47D94CA-4F0D-4875-BD47-2A817EE4BC85}"/>
              </a:ext>
            </a:extLst>
          </p:cNvPr>
          <p:cNvGrpSpPr/>
          <p:nvPr/>
        </p:nvGrpSpPr>
        <p:grpSpPr>
          <a:xfrm>
            <a:off x="3446423" y="1100182"/>
            <a:ext cx="3954483" cy="2303962"/>
            <a:chOff x="3446423" y="1100182"/>
            <a:chExt cx="3954483" cy="2303962"/>
          </a:xfrm>
        </p:grpSpPr>
        <p:sp>
          <p:nvSpPr>
            <p:cNvPr id="61" name="Zeshoek 60">
              <a:extLst>
                <a:ext uri="{FF2B5EF4-FFF2-40B4-BE49-F238E27FC236}">
                  <a16:creationId xmlns:a16="http://schemas.microsoft.com/office/drawing/2014/main" id="{FB0F081B-922E-4B68-8C1F-F17E956CC251}"/>
                </a:ext>
              </a:extLst>
            </p:cNvPr>
            <p:cNvSpPr/>
            <p:nvPr/>
          </p:nvSpPr>
          <p:spPr>
            <a:xfrm>
              <a:off x="3446423" y="1100182"/>
              <a:ext cx="3954483" cy="2303962"/>
            </a:xfrm>
            <a:prstGeom prst="hexagon">
              <a:avLst/>
            </a:prstGeom>
            <a:gradFill>
              <a:gsLst>
                <a:gs pos="29000">
                  <a:srgbClr val="B59F1B"/>
                </a:gs>
                <a:gs pos="69000">
                  <a:schemeClr val="accent5">
                    <a:lumMod val="75000"/>
                  </a:schemeClr>
                </a:gs>
                <a:gs pos="88000">
                  <a:srgbClr val="FFC000"/>
                </a:gs>
              </a:gsLst>
              <a:lin ang="5400000" scaled="1"/>
            </a:gradFill>
            <a:ln>
              <a:gradFill>
                <a:gsLst>
                  <a:gs pos="0">
                    <a:schemeClr val="accent2">
                      <a:lumMod val="75000"/>
                    </a:schemeClr>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2" name="Rechthoek 61">
              <a:extLst>
                <a:ext uri="{FF2B5EF4-FFF2-40B4-BE49-F238E27FC236}">
                  <a16:creationId xmlns:a16="http://schemas.microsoft.com/office/drawing/2014/main" id="{F997DE20-6E25-4CB6-B8A5-D0BEBB1666DC}"/>
                </a:ext>
              </a:extLst>
            </p:cNvPr>
            <p:cNvSpPr/>
            <p:nvPr/>
          </p:nvSpPr>
          <p:spPr>
            <a:xfrm>
              <a:off x="4740367" y="3047580"/>
              <a:ext cx="1383527" cy="166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900" b="0" i="0" u="none" strike="noStrike" kern="1200" cap="none" spc="0" normalizeH="0" baseline="0" noProof="0">
                  <a:ln>
                    <a:noFill/>
                  </a:ln>
                  <a:solidFill>
                    <a:prstClr val="white"/>
                  </a:solidFill>
                  <a:effectLst/>
                  <a:uLnTx/>
                  <a:uFillTx/>
                  <a:latin typeface="Trebuchet MS"/>
                  <a:ea typeface="+mn-ea"/>
                  <a:cs typeface="+mn-cs"/>
                </a:rPr>
                <a:t>Context</a:t>
              </a:r>
            </a:p>
          </p:txBody>
        </p:sp>
        <p:grpSp>
          <p:nvGrpSpPr>
            <p:cNvPr id="63" name="Groep 62">
              <a:extLst>
                <a:ext uri="{FF2B5EF4-FFF2-40B4-BE49-F238E27FC236}">
                  <a16:creationId xmlns:a16="http://schemas.microsoft.com/office/drawing/2014/main" id="{B688895C-CA47-4703-96B1-542039AEB2C7}"/>
                </a:ext>
              </a:extLst>
            </p:cNvPr>
            <p:cNvGrpSpPr/>
            <p:nvPr/>
          </p:nvGrpSpPr>
          <p:grpSpPr>
            <a:xfrm>
              <a:off x="3881189" y="1268060"/>
              <a:ext cx="3109081" cy="1986571"/>
              <a:chOff x="3881189" y="1268060"/>
              <a:chExt cx="3109081" cy="1986571"/>
            </a:xfrm>
          </p:grpSpPr>
          <p:sp>
            <p:nvSpPr>
              <p:cNvPr id="64" name="Zeshoek 63">
                <a:extLst>
                  <a:ext uri="{FF2B5EF4-FFF2-40B4-BE49-F238E27FC236}">
                    <a16:creationId xmlns:a16="http://schemas.microsoft.com/office/drawing/2014/main" id="{2B05F0C1-3ACF-4AB0-BD91-FDB44577FE53}"/>
                  </a:ext>
                </a:extLst>
              </p:cNvPr>
              <p:cNvSpPr/>
              <p:nvPr/>
            </p:nvSpPr>
            <p:spPr>
              <a:xfrm>
                <a:off x="4841618" y="1774048"/>
                <a:ext cx="1188223" cy="974558"/>
              </a:xfrm>
              <a:prstGeom prst="hexagon">
                <a:avLst/>
              </a:prstGeom>
              <a:gradFill flip="none" rotWithShape="1">
                <a:gsLst>
                  <a:gs pos="59000">
                    <a:schemeClr val="accent2">
                      <a:lumMod val="75000"/>
                    </a:schemeClr>
                  </a:gs>
                  <a:gs pos="54000">
                    <a:srgbClr val="FFC000"/>
                  </a:gs>
                  <a:gs pos="46000">
                    <a:schemeClr val="tx2">
                      <a:lumMod val="60000"/>
                      <a:lumOff val="40000"/>
                    </a:schemeClr>
                  </a:gs>
                  <a:gs pos="26000">
                    <a:srgbClr val="5FBE30"/>
                  </a:gs>
                  <a:gs pos="37000">
                    <a:schemeClr val="accent5">
                      <a:lumMod val="75000"/>
                    </a:schemeClr>
                  </a:gs>
                  <a:gs pos="66000">
                    <a:schemeClr val="bg1">
                      <a:lumMod val="85000"/>
                    </a:schemeClr>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Realisaties Mechanische Technieken</a:t>
                </a:r>
              </a:p>
            </p:txBody>
          </p:sp>
          <p:sp>
            <p:nvSpPr>
              <p:cNvPr id="65" name="Zeshoek 64">
                <a:extLst>
                  <a:ext uri="{FF2B5EF4-FFF2-40B4-BE49-F238E27FC236}">
                    <a16:creationId xmlns:a16="http://schemas.microsoft.com/office/drawing/2014/main" id="{B7AD4B34-65F0-4E82-85F0-8EFE3271242B}"/>
                  </a:ext>
                </a:extLst>
              </p:cNvPr>
              <p:cNvSpPr/>
              <p:nvPr/>
            </p:nvSpPr>
            <p:spPr>
              <a:xfrm>
                <a:off x="5782795" y="1308097"/>
                <a:ext cx="1207475" cy="977705"/>
              </a:xfrm>
              <a:prstGeom prst="hexagon">
                <a:avLst/>
              </a:prstGeom>
              <a:gradFill flip="none" rotWithShape="1">
                <a:gsLst>
                  <a:gs pos="53000">
                    <a:srgbClr val="FFC000"/>
                  </a:gs>
                  <a:gs pos="63000">
                    <a:schemeClr val="accent2">
                      <a:lumMod val="75000"/>
                    </a:schemeClr>
                  </a:gs>
                  <a:gs pos="57000">
                    <a:srgbClr val="81C624"/>
                  </a:gs>
                  <a:gs pos="69000">
                    <a:schemeClr val="bg1">
                      <a:lumMod val="85000"/>
                    </a:schemeClr>
                  </a:gs>
                </a:gsLst>
                <a:path path="circle">
                  <a:fillToRect l="50000" t="50000" r="50000" b="50000"/>
                </a:path>
                <a:tileRect/>
              </a:gra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Niet-verspanende technieken</a:t>
                </a:r>
              </a:p>
            </p:txBody>
          </p:sp>
          <p:sp>
            <p:nvSpPr>
              <p:cNvPr id="66" name="Zeshoek 65">
                <a:extLst>
                  <a:ext uri="{FF2B5EF4-FFF2-40B4-BE49-F238E27FC236}">
                    <a16:creationId xmlns:a16="http://schemas.microsoft.com/office/drawing/2014/main" id="{7C41CB6D-90EC-4544-9EA4-7D912079F09D}"/>
                  </a:ext>
                </a:extLst>
              </p:cNvPr>
              <p:cNvSpPr/>
              <p:nvPr/>
            </p:nvSpPr>
            <p:spPr>
              <a:xfrm>
                <a:off x="3893515" y="2276926"/>
                <a:ext cx="1207475" cy="977705"/>
              </a:xfrm>
              <a:prstGeom prst="hexagon">
                <a:avLst/>
              </a:prstGeom>
              <a:gradFill flip="none" rotWithShape="1">
                <a:gsLst>
                  <a:gs pos="19000">
                    <a:schemeClr val="tx2">
                      <a:lumMod val="60000"/>
                      <a:lumOff val="40000"/>
                    </a:schemeClr>
                  </a:gs>
                  <a:gs pos="61000">
                    <a:schemeClr val="accent5">
                      <a:lumMod val="75000"/>
                    </a:schemeClr>
                  </a:gs>
                  <a:gs pos="45000">
                    <a:srgbClr val="81C624">
                      <a:lumMod val="98000"/>
                    </a:srgbClr>
                  </a:gs>
                  <a:gs pos="69000">
                    <a:schemeClr val="bg1">
                      <a:lumMod val="85000"/>
                    </a:schemeClr>
                  </a:gs>
                </a:gsLst>
                <a:path path="circle">
                  <a:fillToRect l="50000" t="50000" r="50000" b="50000"/>
                </a:path>
                <a:tileRect/>
              </a:gra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Montage Demontage</a:t>
                </a:r>
              </a:p>
            </p:txBody>
          </p:sp>
          <p:sp>
            <p:nvSpPr>
              <p:cNvPr id="67" name="Zeshoek 66">
                <a:extLst>
                  <a:ext uri="{FF2B5EF4-FFF2-40B4-BE49-F238E27FC236}">
                    <a16:creationId xmlns:a16="http://schemas.microsoft.com/office/drawing/2014/main" id="{575AC74E-8031-400E-BF1C-B89EC8CD4B63}"/>
                  </a:ext>
                </a:extLst>
              </p:cNvPr>
              <p:cNvSpPr/>
              <p:nvPr/>
            </p:nvSpPr>
            <p:spPr>
              <a:xfrm>
                <a:off x="5782795" y="2297893"/>
                <a:ext cx="1187951" cy="906702"/>
              </a:xfrm>
              <a:prstGeom prst="hexagon">
                <a:avLst/>
              </a:prstGeom>
              <a:gradFill flip="none" rotWithShape="1">
                <a:gsLst>
                  <a:gs pos="37000">
                    <a:srgbClr val="A5840B"/>
                  </a:gs>
                  <a:gs pos="59000">
                    <a:schemeClr val="accent2">
                      <a:lumMod val="75000"/>
                    </a:schemeClr>
                  </a:gs>
                  <a:gs pos="49000">
                    <a:schemeClr val="accent2">
                      <a:lumMod val="75000"/>
                    </a:schemeClr>
                  </a:gs>
                  <a:gs pos="69000">
                    <a:schemeClr val="bg1">
                      <a:lumMod val="85000"/>
                    </a:schemeClr>
                  </a:gs>
                </a:gsLst>
                <a:path path="circle">
                  <a:fillToRect l="50000" t="50000" r="50000" b="50000"/>
                </a:path>
                <a:tileRect/>
              </a:gra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Verspanende technieken </a:t>
                </a:r>
              </a:p>
            </p:txBody>
          </p:sp>
          <p:sp>
            <p:nvSpPr>
              <p:cNvPr id="68" name="Zeshoek 67">
                <a:extLst>
                  <a:ext uri="{FF2B5EF4-FFF2-40B4-BE49-F238E27FC236}">
                    <a16:creationId xmlns:a16="http://schemas.microsoft.com/office/drawing/2014/main" id="{86DFABDA-98D8-4576-9E15-3AAB74A15B5D}"/>
                  </a:ext>
                </a:extLst>
              </p:cNvPr>
              <p:cNvSpPr/>
              <p:nvPr/>
            </p:nvSpPr>
            <p:spPr>
              <a:xfrm>
                <a:off x="3881189" y="1268060"/>
                <a:ext cx="1186156" cy="977705"/>
              </a:xfrm>
              <a:prstGeom prst="hexagon">
                <a:avLst/>
              </a:prstGeom>
              <a:gradFill flip="none" rotWithShape="1">
                <a:gsLst>
                  <a:gs pos="31000">
                    <a:srgbClr val="81C624">
                      <a:lumMod val="97000"/>
                    </a:srgbClr>
                  </a:gs>
                  <a:gs pos="71000">
                    <a:schemeClr val="bg1">
                      <a:lumMod val="85000"/>
                    </a:schemeClr>
                  </a:gs>
                  <a:gs pos="28000">
                    <a:srgbClr val="BBBC50"/>
                  </a:gs>
                  <a:gs pos="20000">
                    <a:schemeClr val="tx2">
                      <a:lumMod val="60000"/>
                      <a:lumOff val="40000"/>
                    </a:schemeClr>
                  </a:gs>
                  <a:gs pos="59000">
                    <a:schemeClr val="accent5">
                      <a:lumMod val="75000"/>
                    </a:schemeClr>
                  </a:gs>
                </a:gsLst>
                <a:path path="circle">
                  <a:fillToRect l="50000" t="50000" r="50000" b="50000"/>
                </a:path>
                <a:tileRect/>
              </a:gradFill>
              <a:ln w="57150">
                <a:solidFill>
                  <a:srgbClr val="8CF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Mechanische technieken</a:t>
                </a:r>
              </a:p>
            </p:txBody>
          </p:sp>
        </p:grpSp>
      </p:grpSp>
      <p:sp>
        <p:nvSpPr>
          <p:cNvPr id="2" name="Tekstvak 1">
            <a:extLst>
              <a:ext uri="{FF2B5EF4-FFF2-40B4-BE49-F238E27FC236}">
                <a16:creationId xmlns:a16="http://schemas.microsoft.com/office/drawing/2014/main" id="{4719ECC8-64EF-4AE7-B5B4-960B2CA24A1B}"/>
              </a:ext>
            </a:extLst>
          </p:cNvPr>
          <p:cNvSpPr txBox="1"/>
          <p:nvPr/>
        </p:nvSpPr>
        <p:spPr>
          <a:xfrm>
            <a:off x="4591105" y="4467474"/>
            <a:ext cx="832559" cy="253916"/>
          </a:xfrm>
          <a:prstGeom prst="rect">
            <a:avLst/>
          </a:prstGeom>
          <a:solidFill>
            <a:srgbClr val="002060"/>
          </a:solidFill>
        </p:spPr>
        <p:txBody>
          <a:bodyPr wrap="square" rtlCol="0">
            <a:spAutoFit/>
          </a:bodyPr>
          <a:lstStyle/>
          <a:p>
            <a:r>
              <a:rPr lang="nl-BE" sz="1050">
                <a:solidFill>
                  <a:schemeClr val="bg1"/>
                </a:solidFill>
              </a:rPr>
              <a:t>Mechanica</a:t>
            </a:r>
          </a:p>
        </p:txBody>
      </p:sp>
      <p:sp>
        <p:nvSpPr>
          <p:cNvPr id="73" name="Tekstvak 72">
            <a:extLst>
              <a:ext uri="{FF2B5EF4-FFF2-40B4-BE49-F238E27FC236}">
                <a16:creationId xmlns:a16="http://schemas.microsoft.com/office/drawing/2014/main" id="{3A74736B-F005-4787-B8CA-87EED5028D21}"/>
              </a:ext>
            </a:extLst>
          </p:cNvPr>
          <p:cNvSpPr txBox="1"/>
          <p:nvPr/>
        </p:nvSpPr>
        <p:spPr>
          <a:xfrm>
            <a:off x="5469848" y="3943690"/>
            <a:ext cx="1381479" cy="415498"/>
          </a:xfrm>
          <a:prstGeom prst="rect">
            <a:avLst/>
          </a:prstGeom>
          <a:solidFill>
            <a:srgbClr val="FFFF00"/>
          </a:solidFill>
        </p:spPr>
        <p:txBody>
          <a:bodyPr wrap="square" rtlCol="0">
            <a:spAutoFit/>
          </a:bodyPr>
          <a:lstStyle/>
          <a:p>
            <a:pPr algn="ctr"/>
            <a:r>
              <a:rPr lang="nl-BE" sz="1050"/>
              <a:t>Elektrische</a:t>
            </a:r>
            <a:r>
              <a:rPr lang="nl-BE" sz="1050">
                <a:solidFill>
                  <a:schemeClr val="bg1"/>
                </a:solidFill>
              </a:rPr>
              <a:t> </a:t>
            </a:r>
            <a:r>
              <a:rPr lang="nl-BE" sz="1050"/>
              <a:t>gelijkstroomkringen</a:t>
            </a:r>
          </a:p>
        </p:txBody>
      </p:sp>
    </p:spTree>
    <p:extLst>
      <p:ext uri="{BB962C8B-B14F-4D97-AF65-F5344CB8AC3E}">
        <p14:creationId xmlns:p14="http://schemas.microsoft.com/office/powerpoint/2010/main" val="224509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7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up)">
                                      <p:cBhvr>
                                        <p:cTn id="42" dur="30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wipe(up)">
                                      <p:cBhvr>
                                        <p:cTn id="47" dur="4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BK-Beta | 1651DGT digitale schuifmaat | gereedschap">
            <a:extLst>
              <a:ext uri="{FF2B5EF4-FFF2-40B4-BE49-F238E27FC236}">
                <a16:creationId xmlns:a16="http://schemas.microsoft.com/office/drawing/2014/main" id="{CFF1F4F4-F47E-4603-A434-296B1BB69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35177">
            <a:off x="8089979" y="4035976"/>
            <a:ext cx="3204664" cy="1174756"/>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19</a:t>
            </a:fld>
            <a:endParaRPr lang="nl-BE">
              <a:solidFill>
                <a:prstClr val="white"/>
              </a:solidFill>
            </a:endParaRPr>
          </a:p>
        </p:txBody>
      </p:sp>
      <p:pic>
        <p:nvPicPr>
          <p:cNvPr id="1032" name="Picture 8" descr="Horex 2304510 Schroefmaat 0 - 25 mm Aflezing: 0.01 mm DIN 863-1 | Conrad.be">
            <a:extLst>
              <a:ext uri="{FF2B5EF4-FFF2-40B4-BE49-F238E27FC236}">
                <a16:creationId xmlns:a16="http://schemas.microsoft.com/office/drawing/2014/main" id="{F476418C-A8DE-48F9-B7E6-9D2AF2B9E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13564">
            <a:off x="1815927" y="5158008"/>
            <a:ext cx="2367978" cy="9117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nkaliber H7 Vorm- en maatmallen MFL 4287 | Meusburger">
            <a:extLst>
              <a:ext uri="{FF2B5EF4-FFF2-40B4-BE49-F238E27FC236}">
                <a16:creationId xmlns:a16="http://schemas.microsoft.com/office/drawing/2014/main" id="{F3F27467-6B14-4696-A8E0-A4DF7F86ED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28323">
            <a:off x="6048276" y="5123196"/>
            <a:ext cx="2143453" cy="1071727"/>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C1A813D6-93C5-435A-BC7D-C0F920020847}"/>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stem doelen</a:t>
            </a:r>
            <a:endParaRPr lang="nl-BE" b="1" cap="all">
              <a:solidFill>
                <a:prstClr val="white"/>
              </a:solidFill>
              <a:latin typeface="Trebuchet MS" panose="020B0603020202020204" pitchFamily="34" charset="0"/>
            </a:endParaRPr>
          </a:p>
        </p:txBody>
      </p:sp>
      <p:pic>
        <p:nvPicPr>
          <p:cNvPr id="4" name="Afbeelding 4" descr="Afbeelding met horloge&#10;&#10;Automatisch gegenereerde beschrijving">
            <a:extLst>
              <a:ext uri="{FF2B5EF4-FFF2-40B4-BE49-F238E27FC236}">
                <a16:creationId xmlns:a16="http://schemas.microsoft.com/office/drawing/2014/main" id="{9FC924B5-3F56-4B4F-8AD9-0A121466CBCA}"/>
              </a:ext>
            </a:extLst>
          </p:cNvPr>
          <p:cNvPicPr>
            <a:picLocks noChangeAspect="1"/>
          </p:cNvPicPr>
          <p:nvPr/>
        </p:nvPicPr>
        <p:blipFill>
          <a:blip r:embed="rId6"/>
          <a:stretch>
            <a:fillRect/>
          </a:stretch>
        </p:blipFill>
        <p:spPr>
          <a:xfrm>
            <a:off x="276591" y="2445361"/>
            <a:ext cx="1576510" cy="1576510"/>
          </a:xfrm>
          <a:prstGeom prst="rect">
            <a:avLst/>
          </a:prstGeom>
        </p:spPr>
      </p:pic>
      <p:pic>
        <p:nvPicPr>
          <p:cNvPr id="5" name="Afbeelding 5" descr="Afbeelding met elektronica, camera, projector&#10;&#10;Automatisch gegenereerde beschrijving">
            <a:extLst>
              <a:ext uri="{FF2B5EF4-FFF2-40B4-BE49-F238E27FC236}">
                <a16:creationId xmlns:a16="http://schemas.microsoft.com/office/drawing/2014/main" id="{464BB497-FBD8-44F6-AAC4-F0C9E69A01C0}"/>
              </a:ext>
            </a:extLst>
          </p:cNvPr>
          <p:cNvPicPr>
            <a:picLocks noChangeAspect="1"/>
          </p:cNvPicPr>
          <p:nvPr/>
        </p:nvPicPr>
        <p:blipFill>
          <a:blip r:embed="rId7"/>
          <a:stretch>
            <a:fillRect/>
          </a:stretch>
        </p:blipFill>
        <p:spPr>
          <a:xfrm>
            <a:off x="3546811" y="2812472"/>
            <a:ext cx="1410433" cy="1410433"/>
          </a:xfrm>
          <a:prstGeom prst="rect">
            <a:avLst/>
          </a:prstGeom>
        </p:spPr>
      </p:pic>
      <p:pic>
        <p:nvPicPr>
          <p:cNvPr id="6" name="Afbeelding 6" descr="Afbeelding met meter, apparaat&#10;&#10;Automatisch gegenereerde beschrijving">
            <a:extLst>
              <a:ext uri="{FF2B5EF4-FFF2-40B4-BE49-F238E27FC236}">
                <a16:creationId xmlns:a16="http://schemas.microsoft.com/office/drawing/2014/main" id="{F4B4C90A-A64C-400D-B597-B8FC223D204E}"/>
              </a:ext>
            </a:extLst>
          </p:cNvPr>
          <p:cNvPicPr>
            <a:picLocks noChangeAspect="1"/>
          </p:cNvPicPr>
          <p:nvPr/>
        </p:nvPicPr>
        <p:blipFill>
          <a:blip r:embed="rId8"/>
          <a:stretch>
            <a:fillRect/>
          </a:stretch>
        </p:blipFill>
        <p:spPr>
          <a:xfrm>
            <a:off x="6472899" y="2478290"/>
            <a:ext cx="1360122" cy="1294668"/>
          </a:xfrm>
          <a:prstGeom prst="rect">
            <a:avLst/>
          </a:prstGeom>
        </p:spPr>
      </p:pic>
      <p:pic>
        <p:nvPicPr>
          <p:cNvPr id="7" name="Afbeelding 7" descr="Afbeelding met apparaat, meter&#10;&#10;Automatisch gegenereerde beschrijving">
            <a:extLst>
              <a:ext uri="{FF2B5EF4-FFF2-40B4-BE49-F238E27FC236}">
                <a16:creationId xmlns:a16="http://schemas.microsoft.com/office/drawing/2014/main" id="{380DA014-2837-47EC-8B95-CBA4B55637E3}"/>
              </a:ext>
            </a:extLst>
          </p:cNvPr>
          <p:cNvPicPr>
            <a:picLocks noChangeAspect="1"/>
          </p:cNvPicPr>
          <p:nvPr/>
        </p:nvPicPr>
        <p:blipFill>
          <a:blip r:embed="rId9"/>
          <a:stretch>
            <a:fillRect/>
          </a:stretch>
        </p:blipFill>
        <p:spPr>
          <a:xfrm>
            <a:off x="10013670" y="1605955"/>
            <a:ext cx="939312" cy="1990970"/>
          </a:xfrm>
          <a:prstGeom prst="rect">
            <a:avLst/>
          </a:prstGeom>
        </p:spPr>
      </p:pic>
      <p:pic>
        <p:nvPicPr>
          <p:cNvPr id="8" name="Afbeelding 8" descr="Afbeelding met tekst&#10;&#10;Automatisch gegenereerde beschrijving">
            <a:extLst>
              <a:ext uri="{FF2B5EF4-FFF2-40B4-BE49-F238E27FC236}">
                <a16:creationId xmlns:a16="http://schemas.microsoft.com/office/drawing/2014/main" id="{F29FC847-8424-4CF6-B712-26DF3C9ECE96}"/>
              </a:ext>
            </a:extLst>
          </p:cNvPr>
          <p:cNvPicPr>
            <a:picLocks noChangeAspect="1"/>
          </p:cNvPicPr>
          <p:nvPr/>
        </p:nvPicPr>
        <p:blipFill>
          <a:blip r:embed="rId10"/>
          <a:stretch>
            <a:fillRect/>
          </a:stretch>
        </p:blipFill>
        <p:spPr>
          <a:xfrm>
            <a:off x="1492786" y="1464479"/>
            <a:ext cx="7306019" cy="816777"/>
          </a:xfrm>
          <a:prstGeom prst="rect">
            <a:avLst/>
          </a:prstGeom>
        </p:spPr>
      </p:pic>
    </p:spTree>
    <p:extLst>
      <p:ext uri="{BB962C8B-B14F-4D97-AF65-F5344CB8AC3E}">
        <p14:creationId xmlns:p14="http://schemas.microsoft.com/office/powerpoint/2010/main" val="4129861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50D2911-14BC-4074-90CC-A69A24053097}"/>
              </a:ext>
            </a:extLst>
          </p:cNvPr>
          <p:cNvSpPr>
            <a:spLocks noGrp="1"/>
          </p:cNvSpPr>
          <p:nvPr>
            <p:ph type="sldNum" sz="quarter" idx="11"/>
          </p:nvPr>
        </p:nvSpPr>
        <p:spPr/>
        <p:txBody>
          <a:bodyPr/>
          <a:lstStyle/>
          <a:p>
            <a:fld id="{189E3A5C-986B-47BE-8F96-3787467B82A8}" type="slidenum">
              <a:rPr lang="nl-BE" smtClean="0">
                <a:solidFill>
                  <a:prstClr val="white"/>
                </a:solidFill>
              </a:rPr>
              <a:pPr/>
              <a:t>2</a:t>
            </a:fld>
            <a:endParaRPr lang="nl-BE">
              <a:solidFill>
                <a:prstClr val="white"/>
              </a:solidFill>
            </a:endParaRPr>
          </a:p>
        </p:txBody>
      </p:sp>
      <p:pic>
        <p:nvPicPr>
          <p:cNvPr id="6" name="Afbeelding 6" descr="Afbeelding met binnen, computer, computer, vrouw&#10;&#10;Automatisch gegenereerde beschrijving">
            <a:extLst>
              <a:ext uri="{FF2B5EF4-FFF2-40B4-BE49-F238E27FC236}">
                <a16:creationId xmlns:a16="http://schemas.microsoft.com/office/drawing/2014/main" id="{73470273-28D3-4D27-8EEF-69E3D6D5E05A}"/>
              </a:ext>
            </a:extLst>
          </p:cNvPr>
          <p:cNvPicPr>
            <a:picLocks noChangeAspect="1"/>
          </p:cNvPicPr>
          <p:nvPr/>
        </p:nvPicPr>
        <p:blipFill>
          <a:blip r:embed="rId2"/>
          <a:stretch>
            <a:fillRect/>
          </a:stretch>
        </p:blipFill>
        <p:spPr>
          <a:xfrm>
            <a:off x="3283027" y="2604989"/>
            <a:ext cx="5286260" cy="2960867"/>
          </a:xfrm>
          <a:prstGeom prst="rect">
            <a:avLst/>
          </a:prstGeom>
        </p:spPr>
      </p:pic>
      <p:pic>
        <p:nvPicPr>
          <p:cNvPr id="8" name="Afbeelding 8">
            <a:extLst>
              <a:ext uri="{FF2B5EF4-FFF2-40B4-BE49-F238E27FC236}">
                <a16:creationId xmlns:a16="http://schemas.microsoft.com/office/drawing/2014/main" id="{7E2629AC-B54C-438C-BE70-6086F07F7E98}"/>
              </a:ext>
            </a:extLst>
          </p:cNvPr>
          <p:cNvPicPr>
            <a:picLocks noChangeAspect="1"/>
          </p:cNvPicPr>
          <p:nvPr/>
        </p:nvPicPr>
        <p:blipFill>
          <a:blip r:embed="rId3"/>
          <a:stretch>
            <a:fillRect/>
          </a:stretch>
        </p:blipFill>
        <p:spPr>
          <a:xfrm>
            <a:off x="2089533" y="375449"/>
            <a:ext cx="2743200" cy="2232837"/>
          </a:xfrm>
          <a:prstGeom prst="rect">
            <a:avLst/>
          </a:prstGeom>
        </p:spPr>
      </p:pic>
      <p:pic>
        <p:nvPicPr>
          <p:cNvPr id="9" name="Afbeelding 9">
            <a:extLst>
              <a:ext uri="{FF2B5EF4-FFF2-40B4-BE49-F238E27FC236}">
                <a16:creationId xmlns:a16="http://schemas.microsoft.com/office/drawing/2014/main" id="{E84A9E17-5A5B-4076-97B5-5172E0E85DC1}"/>
              </a:ext>
            </a:extLst>
          </p:cNvPr>
          <p:cNvPicPr>
            <a:picLocks noChangeAspect="1"/>
          </p:cNvPicPr>
          <p:nvPr/>
        </p:nvPicPr>
        <p:blipFill>
          <a:blip r:embed="rId4"/>
          <a:stretch>
            <a:fillRect/>
          </a:stretch>
        </p:blipFill>
        <p:spPr>
          <a:xfrm>
            <a:off x="6606448" y="437118"/>
            <a:ext cx="2972718" cy="2072776"/>
          </a:xfrm>
          <a:prstGeom prst="rect">
            <a:avLst/>
          </a:prstGeom>
        </p:spPr>
      </p:pic>
      <p:pic>
        <p:nvPicPr>
          <p:cNvPr id="10" name="Afbeelding 10" descr="Afbeelding met tekst&#10;&#10;Automatisch gegenereerde beschrijving">
            <a:extLst>
              <a:ext uri="{FF2B5EF4-FFF2-40B4-BE49-F238E27FC236}">
                <a16:creationId xmlns:a16="http://schemas.microsoft.com/office/drawing/2014/main" id="{DDF716C4-A99E-4725-9B04-56E8BA28A398}"/>
              </a:ext>
            </a:extLst>
          </p:cNvPr>
          <p:cNvPicPr>
            <a:picLocks noChangeAspect="1"/>
          </p:cNvPicPr>
          <p:nvPr/>
        </p:nvPicPr>
        <p:blipFill>
          <a:blip r:embed="rId5"/>
          <a:stretch>
            <a:fillRect/>
          </a:stretch>
        </p:blipFill>
        <p:spPr>
          <a:xfrm>
            <a:off x="9443292" y="-52583"/>
            <a:ext cx="2743200" cy="683551"/>
          </a:xfrm>
          <a:prstGeom prst="rect">
            <a:avLst/>
          </a:prstGeom>
        </p:spPr>
      </p:pic>
      <p:pic>
        <p:nvPicPr>
          <p:cNvPr id="11" name="Afbeelding 11">
            <a:extLst>
              <a:ext uri="{FF2B5EF4-FFF2-40B4-BE49-F238E27FC236}">
                <a16:creationId xmlns:a16="http://schemas.microsoft.com/office/drawing/2014/main" id="{CF264CC8-91F1-490F-B71C-EFD79E9EFD6A}"/>
              </a:ext>
            </a:extLst>
          </p:cNvPr>
          <p:cNvPicPr>
            <a:picLocks noChangeAspect="1"/>
          </p:cNvPicPr>
          <p:nvPr/>
        </p:nvPicPr>
        <p:blipFill>
          <a:blip r:embed="rId6"/>
          <a:stretch>
            <a:fillRect/>
          </a:stretch>
        </p:blipFill>
        <p:spPr>
          <a:xfrm>
            <a:off x="3190014" y="1428520"/>
            <a:ext cx="523875" cy="457200"/>
          </a:xfrm>
          <a:prstGeom prst="rect">
            <a:avLst/>
          </a:prstGeom>
        </p:spPr>
      </p:pic>
      <p:pic>
        <p:nvPicPr>
          <p:cNvPr id="12" name="Afbeelding 12">
            <a:extLst>
              <a:ext uri="{FF2B5EF4-FFF2-40B4-BE49-F238E27FC236}">
                <a16:creationId xmlns:a16="http://schemas.microsoft.com/office/drawing/2014/main" id="{EFAE43FE-1539-404B-9EC7-5899BAE5DD0D}"/>
              </a:ext>
            </a:extLst>
          </p:cNvPr>
          <p:cNvPicPr>
            <a:picLocks noChangeAspect="1"/>
          </p:cNvPicPr>
          <p:nvPr/>
        </p:nvPicPr>
        <p:blipFill>
          <a:blip r:embed="rId7"/>
          <a:stretch>
            <a:fillRect/>
          </a:stretch>
        </p:blipFill>
        <p:spPr>
          <a:xfrm>
            <a:off x="7910284" y="1429209"/>
            <a:ext cx="447675" cy="419100"/>
          </a:xfrm>
          <a:prstGeom prst="rect">
            <a:avLst/>
          </a:prstGeom>
        </p:spPr>
      </p:pic>
    </p:spTree>
    <p:extLst>
      <p:ext uri="{BB962C8B-B14F-4D97-AF65-F5344CB8AC3E}">
        <p14:creationId xmlns:p14="http://schemas.microsoft.com/office/powerpoint/2010/main" val="2162139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20</a:t>
            </a:fld>
            <a:endParaRPr lang="nl-BE">
              <a:solidFill>
                <a:prstClr val="white"/>
              </a:solidFill>
            </a:endParaRPr>
          </a:p>
        </p:txBody>
      </p:sp>
      <p:pic>
        <p:nvPicPr>
          <p:cNvPr id="2050" name="Picture 2">
            <a:extLst>
              <a:ext uri="{FF2B5EF4-FFF2-40B4-BE49-F238E27FC236}">
                <a16:creationId xmlns:a16="http://schemas.microsoft.com/office/drawing/2014/main" id="{A8983DEB-8A92-4C6C-BD2B-7BD80D671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58460">
            <a:off x="8878441" y="1362369"/>
            <a:ext cx="2480897" cy="1779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iligheid - Koninklijke Oosterhof Holman">
            <a:extLst>
              <a:ext uri="{FF2B5EF4-FFF2-40B4-BE49-F238E27FC236}">
                <a16:creationId xmlns:a16="http://schemas.microsoft.com/office/drawing/2014/main" id="{D2348462-2FED-4819-A84C-3E652AA0D0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323" y="4280598"/>
            <a:ext cx="2552130" cy="19140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plementatie Last Minute Risico Analyse VolkerRail Nederland bv  Afstudeerrapportage Hogere Veiligheidskundige Opleiding Rapport">
            <a:extLst>
              <a:ext uri="{FF2B5EF4-FFF2-40B4-BE49-F238E27FC236}">
                <a16:creationId xmlns:a16="http://schemas.microsoft.com/office/drawing/2014/main" id="{02EBE517-1A0E-4A18-BCA9-3B15D9577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893" y="3501092"/>
            <a:ext cx="1968898" cy="29047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ersoonlijke beschermingsmiddelen - CDO Geel">
            <a:extLst>
              <a:ext uri="{FF2B5EF4-FFF2-40B4-BE49-F238E27FC236}">
                <a16:creationId xmlns:a16="http://schemas.microsoft.com/office/drawing/2014/main" id="{D3CA4E4B-946D-4D5F-A509-7801883638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268" y="3122451"/>
            <a:ext cx="1808040" cy="2442308"/>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11">
            <a:extLst>
              <a:ext uri="{FF2B5EF4-FFF2-40B4-BE49-F238E27FC236}">
                <a16:creationId xmlns:a16="http://schemas.microsoft.com/office/drawing/2014/main" id="{2D8FA9F6-0E04-47EC-B484-E82926D76FA9}"/>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Leerdoelen mechanische technieken</a:t>
            </a:r>
            <a:endParaRPr lang="nl-BE" b="1" cap="all">
              <a:solidFill>
                <a:prstClr val="white"/>
              </a:solidFill>
              <a:latin typeface="Trebuchet MS" panose="020B0603020202020204" pitchFamily="34" charset="0"/>
            </a:endParaRPr>
          </a:p>
        </p:txBody>
      </p:sp>
      <p:pic>
        <p:nvPicPr>
          <p:cNvPr id="4" name="Afbeelding 4" descr="Afbeelding met tekst, schermafbeelding, vogel&#10;&#10;Automatisch gegenereerde beschrijving">
            <a:extLst>
              <a:ext uri="{FF2B5EF4-FFF2-40B4-BE49-F238E27FC236}">
                <a16:creationId xmlns:a16="http://schemas.microsoft.com/office/drawing/2014/main" id="{6763EC4A-0C0D-42EB-889F-2984F652C0C5}"/>
              </a:ext>
            </a:extLst>
          </p:cNvPr>
          <p:cNvPicPr>
            <a:picLocks noChangeAspect="1"/>
          </p:cNvPicPr>
          <p:nvPr/>
        </p:nvPicPr>
        <p:blipFill>
          <a:blip r:embed="rId6"/>
          <a:stretch>
            <a:fillRect/>
          </a:stretch>
        </p:blipFill>
        <p:spPr>
          <a:xfrm>
            <a:off x="1942641" y="1081723"/>
            <a:ext cx="6185971" cy="1600649"/>
          </a:xfrm>
          <a:prstGeom prst="rect">
            <a:avLst/>
          </a:prstGeom>
        </p:spPr>
      </p:pic>
    </p:spTree>
    <p:extLst>
      <p:ext uri="{BB962C8B-B14F-4D97-AF65-F5344CB8AC3E}">
        <p14:creationId xmlns:p14="http://schemas.microsoft.com/office/powerpoint/2010/main" val="3437651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21</a:t>
            </a:fld>
            <a:endParaRPr lang="nl-BE">
              <a:solidFill>
                <a:prstClr val="white"/>
              </a:solidFill>
            </a:endParaRPr>
          </a:p>
        </p:txBody>
      </p:sp>
      <p:pic>
        <p:nvPicPr>
          <p:cNvPr id="3074" name="Picture 2" descr="Onderhoud. Goed gereedschap, het halve werk - PDF Gratis download">
            <a:extLst>
              <a:ext uri="{FF2B5EF4-FFF2-40B4-BE49-F238E27FC236}">
                <a16:creationId xmlns:a16="http://schemas.microsoft.com/office/drawing/2014/main" id="{38FECA13-BAF2-40CA-8E98-8D2BE0C55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2705" y="2061381"/>
            <a:ext cx="2438400" cy="37242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eilig tillen | gezondheid.be">
            <a:extLst>
              <a:ext uri="{FF2B5EF4-FFF2-40B4-BE49-F238E27FC236}">
                <a16:creationId xmlns:a16="http://schemas.microsoft.com/office/drawing/2014/main" id="{01375D24-60C4-4EA8-8D5A-955E10A1B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065" y="3780783"/>
            <a:ext cx="381000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10" descr="Afbeelding met tekst&#10;&#10;Automatisch gegenereerde beschrijving">
            <a:extLst>
              <a:ext uri="{FF2B5EF4-FFF2-40B4-BE49-F238E27FC236}">
                <a16:creationId xmlns:a16="http://schemas.microsoft.com/office/drawing/2014/main" id="{727BC08C-BA4C-4BA0-AB98-22F7F583BE47}"/>
              </a:ext>
            </a:extLst>
          </p:cNvPr>
          <p:cNvPicPr>
            <a:picLocks noChangeAspect="1"/>
          </p:cNvPicPr>
          <p:nvPr/>
        </p:nvPicPr>
        <p:blipFill>
          <a:blip r:embed="rId4"/>
          <a:stretch>
            <a:fillRect/>
          </a:stretch>
        </p:blipFill>
        <p:spPr>
          <a:xfrm>
            <a:off x="1920631" y="1710626"/>
            <a:ext cx="5752123" cy="1561056"/>
          </a:xfrm>
          <a:prstGeom prst="rect">
            <a:avLst/>
          </a:prstGeom>
        </p:spPr>
      </p:pic>
      <p:sp>
        <p:nvSpPr>
          <p:cNvPr id="12" name="Rechthoek 11">
            <a:extLst>
              <a:ext uri="{FF2B5EF4-FFF2-40B4-BE49-F238E27FC236}">
                <a16:creationId xmlns:a16="http://schemas.microsoft.com/office/drawing/2014/main" id="{89F09EE1-3340-4262-85D8-542B99B25E0B}"/>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Leerdoelen mechanische technieken</a:t>
            </a:r>
            <a:endParaRPr lang="nl-BE" b="1" cap="all">
              <a:solidFill>
                <a:prstClr val="white"/>
              </a:solidFill>
              <a:latin typeface="Trebuchet MS" panose="020B0603020202020204" pitchFamily="34" charset="0"/>
            </a:endParaRPr>
          </a:p>
        </p:txBody>
      </p:sp>
    </p:spTree>
    <p:extLst>
      <p:ext uri="{BB962C8B-B14F-4D97-AF65-F5344CB8AC3E}">
        <p14:creationId xmlns:p14="http://schemas.microsoft.com/office/powerpoint/2010/main" val="3746710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22</a:t>
            </a:fld>
            <a:endParaRPr lang="nl-BE">
              <a:solidFill>
                <a:prstClr val="white"/>
              </a:solidFill>
            </a:endParaRPr>
          </a:p>
        </p:txBody>
      </p:sp>
      <p:sp>
        <p:nvSpPr>
          <p:cNvPr id="12" name="Rechthoek 11">
            <a:extLst>
              <a:ext uri="{FF2B5EF4-FFF2-40B4-BE49-F238E27FC236}">
                <a16:creationId xmlns:a16="http://schemas.microsoft.com/office/drawing/2014/main" id="{89F09EE1-3340-4262-85D8-542B99B25E0B}"/>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Leerdoelen mechanische technieken</a:t>
            </a:r>
            <a:endParaRPr lang="nl-BE" b="1" cap="all">
              <a:solidFill>
                <a:prstClr val="white"/>
              </a:solidFill>
              <a:latin typeface="Trebuchet MS" panose="020B0603020202020204" pitchFamily="34" charset="0"/>
            </a:endParaRPr>
          </a:p>
        </p:txBody>
      </p:sp>
      <p:pic>
        <p:nvPicPr>
          <p:cNvPr id="4" name="Afbeelding 4">
            <a:extLst>
              <a:ext uri="{FF2B5EF4-FFF2-40B4-BE49-F238E27FC236}">
                <a16:creationId xmlns:a16="http://schemas.microsoft.com/office/drawing/2014/main" id="{116B6425-FC4A-4110-93D6-856A0FF24D44}"/>
              </a:ext>
            </a:extLst>
          </p:cNvPr>
          <p:cNvPicPr>
            <a:picLocks noChangeAspect="1"/>
          </p:cNvPicPr>
          <p:nvPr/>
        </p:nvPicPr>
        <p:blipFill>
          <a:blip r:embed="rId2"/>
          <a:stretch>
            <a:fillRect/>
          </a:stretch>
        </p:blipFill>
        <p:spPr>
          <a:xfrm>
            <a:off x="4935557" y="4350468"/>
            <a:ext cx="5451513" cy="580775"/>
          </a:xfrm>
          <a:prstGeom prst="rect">
            <a:avLst/>
          </a:prstGeom>
        </p:spPr>
      </p:pic>
      <p:pic>
        <p:nvPicPr>
          <p:cNvPr id="5" name="Afbeelding 5" descr="Afbeelding met tekst&#10;&#10;Automatisch gegenereerde beschrijving">
            <a:extLst>
              <a:ext uri="{FF2B5EF4-FFF2-40B4-BE49-F238E27FC236}">
                <a16:creationId xmlns:a16="http://schemas.microsoft.com/office/drawing/2014/main" id="{6A2FFF10-52C3-4136-AAFF-4AA65EF2D02A}"/>
              </a:ext>
            </a:extLst>
          </p:cNvPr>
          <p:cNvPicPr>
            <a:picLocks noChangeAspect="1"/>
          </p:cNvPicPr>
          <p:nvPr/>
        </p:nvPicPr>
        <p:blipFill>
          <a:blip r:embed="rId3"/>
          <a:stretch>
            <a:fillRect/>
          </a:stretch>
        </p:blipFill>
        <p:spPr>
          <a:xfrm>
            <a:off x="5330328" y="4965686"/>
            <a:ext cx="5267898" cy="433664"/>
          </a:xfrm>
          <a:prstGeom prst="rect">
            <a:avLst/>
          </a:prstGeom>
        </p:spPr>
      </p:pic>
      <p:pic>
        <p:nvPicPr>
          <p:cNvPr id="6" name="Afbeelding 6" descr="Afbeelding met tekst&#10;&#10;Automatisch gegenereerde beschrijving">
            <a:extLst>
              <a:ext uri="{FF2B5EF4-FFF2-40B4-BE49-F238E27FC236}">
                <a16:creationId xmlns:a16="http://schemas.microsoft.com/office/drawing/2014/main" id="{50984650-CFED-4A54-833F-50C3BFAC99E3}"/>
              </a:ext>
            </a:extLst>
          </p:cNvPr>
          <p:cNvPicPr>
            <a:picLocks noChangeAspect="1"/>
          </p:cNvPicPr>
          <p:nvPr/>
        </p:nvPicPr>
        <p:blipFill>
          <a:blip r:embed="rId4"/>
          <a:stretch>
            <a:fillRect/>
          </a:stretch>
        </p:blipFill>
        <p:spPr>
          <a:xfrm>
            <a:off x="6799243" y="3214660"/>
            <a:ext cx="2743200" cy="850993"/>
          </a:xfrm>
          <a:prstGeom prst="rect">
            <a:avLst/>
          </a:prstGeom>
        </p:spPr>
      </p:pic>
      <p:pic>
        <p:nvPicPr>
          <p:cNvPr id="8" name="Afbeelding 8">
            <a:extLst>
              <a:ext uri="{FF2B5EF4-FFF2-40B4-BE49-F238E27FC236}">
                <a16:creationId xmlns:a16="http://schemas.microsoft.com/office/drawing/2014/main" id="{B7671F75-386C-42D6-8633-B45F4C851B3E}"/>
              </a:ext>
            </a:extLst>
          </p:cNvPr>
          <p:cNvPicPr>
            <a:picLocks noChangeAspect="1"/>
          </p:cNvPicPr>
          <p:nvPr/>
        </p:nvPicPr>
        <p:blipFill>
          <a:blip r:embed="rId5"/>
          <a:stretch>
            <a:fillRect/>
          </a:stretch>
        </p:blipFill>
        <p:spPr>
          <a:xfrm>
            <a:off x="5330328" y="5515627"/>
            <a:ext cx="6149248" cy="316119"/>
          </a:xfrm>
          <a:prstGeom prst="rect">
            <a:avLst/>
          </a:prstGeom>
        </p:spPr>
      </p:pic>
      <p:pic>
        <p:nvPicPr>
          <p:cNvPr id="11" name="Afbeelding 4" descr="Afbeelding met tekst, schermafbeelding, vogel&#10;&#10;Automatisch gegenereerde beschrijving">
            <a:extLst>
              <a:ext uri="{FF2B5EF4-FFF2-40B4-BE49-F238E27FC236}">
                <a16:creationId xmlns:a16="http://schemas.microsoft.com/office/drawing/2014/main" id="{6697950F-F03A-4322-A482-BDBD9E1EC827}"/>
              </a:ext>
            </a:extLst>
          </p:cNvPr>
          <p:cNvPicPr>
            <a:picLocks noChangeAspect="1"/>
          </p:cNvPicPr>
          <p:nvPr/>
        </p:nvPicPr>
        <p:blipFill>
          <a:blip r:embed="rId6"/>
          <a:stretch>
            <a:fillRect/>
          </a:stretch>
        </p:blipFill>
        <p:spPr>
          <a:xfrm>
            <a:off x="271749" y="1650928"/>
            <a:ext cx="5892188" cy="1527204"/>
          </a:xfrm>
          <a:prstGeom prst="rect">
            <a:avLst/>
          </a:prstGeom>
        </p:spPr>
      </p:pic>
      <p:pic>
        <p:nvPicPr>
          <p:cNvPr id="15" name="Afbeelding 15" descr="Afbeelding met tekst&#10;&#10;Automatisch gegenereerde beschrijving">
            <a:extLst>
              <a:ext uri="{FF2B5EF4-FFF2-40B4-BE49-F238E27FC236}">
                <a16:creationId xmlns:a16="http://schemas.microsoft.com/office/drawing/2014/main" id="{E01F241A-4F17-4963-8FF1-36BDA463D91D}"/>
              </a:ext>
            </a:extLst>
          </p:cNvPr>
          <p:cNvPicPr>
            <a:picLocks noChangeAspect="1"/>
          </p:cNvPicPr>
          <p:nvPr/>
        </p:nvPicPr>
        <p:blipFill>
          <a:blip r:embed="rId7"/>
          <a:stretch>
            <a:fillRect/>
          </a:stretch>
        </p:blipFill>
        <p:spPr>
          <a:xfrm>
            <a:off x="239025" y="3421749"/>
            <a:ext cx="5382126" cy="916852"/>
          </a:xfrm>
          <a:prstGeom prst="rect">
            <a:avLst/>
          </a:prstGeom>
        </p:spPr>
      </p:pic>
      <p:sp>
        <p:nvSpPr>
          <p:cNvPr id="7" name="Pijl: gekromd rechts 6">
            <a:extLst>
              <a:ext uri="{FF2B5EF4-FFF2-40B4-BE49-F238E27FC236}">
                <a16:creationId xmlns:a16="http://schemas.microsoft.com/office/drawing/2014/main" id="{C6BC5034-8363-4A28-895E-23948BACBAD5}"/>
              </a:ext>
            </a:extLst>
          </p:cNvPr>
          <p:cNvSpPr/>
          <p:nvPr/>
        </p:nvSpPr>
        <p:spPr>
          <a:xfrm rot="17040000" flipH="1">
            <a:off x="5712061" y="-585482"/>
            <a:ext cx="1331207" cy="50218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3" name="Afbeelding 8">
            <a:extLst>
              <a:ext uri="{FF2B5EF4-FFF2-40B4-BE49-F238E27FC236}">
                <a16:creationId xmlns:a16="http://schemas.microsoft.com/office/drawing/2014/main" id="{1282F980-E851-48AF-AA11-998F49119CA6}"/>
              </a:ext>
            </a:extLst>
          </p:cNvPr>
          <p:cNvPicPr>
            <a:picLocks noChangeAspect="1"/>
          </p:cNvPicPr>
          <p:nvPr/>
        </p:nvPicPr>
        <p:blipFill>
          <a:blip r:embed="rId8"/>
          <a:stretch>
            <a:fillRect/>
          </a:stretch>
        </p:blipFill>
        <p:spPr>
          <a:xfrm>
            <a:off x="2057342" y="5741795"/>
            <a:ext cx="1724255" cy="221830"/>
          </a:xfrm>
          <a:prstGeom prst="rect">
            <a:avLst/>
          </a:prstGeom>
          <a:ln>
            <a:noFill/>
          </a:ln>
          <a:effectLst>
            <a:outerShdw blurRad="292100" dist="139700" dir="2700000" algn="tl" rotWithShape="0">
              <a:srgbClr val="333333">
                <a:alpha val="65000"/>
              </a:srgbClr>
            </a:outerShdw>
          </a:effectLst>
        </p:spPr>
      </p:pic>
      <p:cxnSp>
        <p:nvCxnSpPr>
          <p:cNvPr id="17" name="Rechte verbindingslijn met pijl 16">
            <a:extLst>
              <a:ext uri="{FF2B5EF4-FFF2-40B4-BE49-F238E27FC236}">
                <a16:creationId xmlns:a16="http://schemas.microsoft.com/office/drawing/2014/main" id="{109A3087-8EA3-41FE-BA72-D5BB04347873}"/>
              </a:ext>
            </a:extLst>
          </p:cNvPr>
          <p:cNvCxnSpPr>
            <a:cxnSpLocks/>
          </p:cNvCxnSpPr>
          <p:nvPr/>
        </p:nvCxnSpPr>
        <p:spPr>
          <a:xfrm>
            <a:off x="3081209" y="3673822"/>
            <a:ext cx="2220456" cy="19610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731E70A4-96B5-47E9-9317-0D9C6229E89A}"/>
              </a:ext>
            </a:extLst>
          </p:cNvPr>
          <p:cNvCxnSpPr>
            <a:cxnSpLocks/>
          </p:cNvCxnSpPr>
          <p:nvPr/>
        </p:nvCxnSpPr>
        <p:spPr>
          <a:xfrm flipV="1">
            <a:off x="2964254" y="3679332"/>
            <a:ext cx="42230" cy="21060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Verbindingslijn: gebogen 12">
            <a:extLst>
              <a:ext uri="{FF2B5EF4-FFF2-40B4-BE49-F238E27FC236}">
                <a16:creationId xmlns:a16="http://schemas.microsoft.com/office/drawing/2014/main" id="{6DC7602C-E92D-446D-87D6-F0C9C39FF010}"/>
              </a:ext>
            </a:extLst>
          </p:cNvPr>
          <p:cNvCxnSpPr>
            <a:cxnSpLocks/>
          </p:cNvCxnSpPr>
          <p:nvPr/>
        </p:nvCxnSpPr>
        <p:spPr>
          <a:xfrm rot="16200000" flipH="1">
            <a:off x="3746930" y="3469868"/>
            <a:ext cx="2697300" cy="469495"/>
          </a:xfrm>
          <a:prstGeom prst="bentConnector3">
            <a:avLst>
              <a:gd name="adj1" fmla="val 99959"/>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1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23</a:t>
            </a:fld>
            <a:endParaRPr lang="nl-BE">
              <a:solidFill>
                <a:prstClr val="white"/>
              </a:solidFill>
            </a:endParaRPr>
          </a:p>
        </p:txBody>
      </p:sp>
      <p:pic>
        <p:nvPicPr>
          <p:cNvPr id="5122" name="Picture 2" descr="Intro to SolidCAM Milling - YouTube">
            <a:extLst>
              <a:ext uri="{FF2B5EF4-FFF2-40B4-BE49-F238E27FC236}">
                <a16:creationId xmlns:a16="http://schemas.microsoft.com/office/drawing/2014/main" id="{A8B197FE-13A0-4A6A-835E-6AB683EE08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310" y="4600076"/>
            <a:ext cx="2977681" cy="167494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4" descr="Afbeelding met tekst&#10;&#10;Automatisch gegenereerde beschrijving">
            <a:extLst>
              <a:ext uri="{FF2B5EF4-FFF2-40B4-BE49-F238E27FC236}">
                <a16:creationId xmlns:a16="http://schemas.microsoft.com/office/drawing/2014/main" id="{F3CBC071-001A-4DEB-A6A1-F3D51B8381AD}"/>
              </a:ext>
            </a:extLst>
          </p:cNvPr>
          <p:cNvPicPr>
            <a:picLocks noChangeAspect="1"/>
          </p:cNvPicPr>
          <p:nvPr/>
        </p:nvPicPr>
        <p:blipFill>
          <a:blip r:embed="rId3"/>
          <a:stretch>
            <a:fillRect/>
          </a:stretch>
        </p:blipFill>
        <p:spPr>
          <a:xfrm>
            <a:off x="1481016" y="1293815"/>
            <a:ext cx="7598507" cy="1183294"/>
          </a:xfrm>
          <a:prstGeom prst="rect">
            <a:avLst/>
          </a:prstGeom>
        </p:spPr>
      </p:pic>
      <p:pic>
        <p:nvPicPr>
          <p:cNvPr id="19" name="Afbeelding 18">
            <a:extLst>
              <a:ext uri="{FF2B5EF4-FFF2-40B4-BE49-F238E27FC236}">
                <a16:creationId xmlns:a16="http://schemas.microsoft.com/office/drawing/2014/main" id="{89E9A635-3C1F-44E3-BF0B-0E1B7648398E}"/>
              </a:ext>
            </a:extLst>
          </p:cNvPr>
          <p:cNvPicPr>
            <a:picLocks noChangeAspect="1"/>
          </p:cNvPicPr>
          <p:nvPr/>
        </p:nvPicPr>
        <p:blipFill>
          <a:blip r:embed="rId4"/>
          <a:stretch>
            <a:fillRect/>
          </a:stretch>
        </p:blipFill>
        <p:spPr>
          <a:xfrm>
            <a:off x="8487110" y="1843682"/>
            <a:ext cx="3012116" cy="1889332"/>
          </a:xfrm>
          <a:prstGeom prst="rect">
            <a:avLst/>
          </a:prstGeom>
        </p:spPr>
      </p:pic>
      <p:pic>
        <p:nvPicPr>
          <p:cNvPr id="17" name="Afbeelding 16">
            <a:extLst>
              <a:ext uri="{FF2B5EF4-FFF2-40B4-BE49-F238E27FC236}">
                <a16:creationId xmlns:a16="http://schemas.microsoft.com/office/drawing/2014/main" id="{E56BDA62-C997-4086-8F2B-287CF70FF03E}"/>
              </a:ext>
            </a:extLst>
          </p:cNvPr>
          <p:cNvPicPr>
            <a:picLocks noChangeAspect="1"/>
          </p:cNvPicPr>
          <p:nvPr/>
        </p:nvPicPr>
        <p:blipFill>
          <a:blip r:embed="rId5"/>
          <a:stretch>
            <a:fillRect/>
          </a:stretch>
        </p:blipFill>
        <p:spPr>
          <a:xfrm>
            <a:off x="334580" y="2615451"/>
            <a:ext cx="2210305" cy="1555938"/>
          </a:xfrm>
          <a:prstGeom prst="rect">
            <a:avLst/>
          </a:prstGeom>
        </p:spPr>
      </p:pic>
      <p:pic>
        <p:nvPicPr>
          <p:cNvPr id="5" name="Picture 2" descr="CNC frezen: De productie- en ontwerpgids | 3D Hubs">
            <a:extLst>
              <a:ext uri="{FF2B5EF4-FFF2-40B4-BE49-F238E27FC236}">
                <a16:creationId xmlns:a16="http://schemas.microsoft.com/office/drawing/2014/main" id="{F3694F3F-4F5F-47C6-9F1A-44A1447A6A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1685" y="2862235"/>
            <a:ext cx="3283273" cy="22925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ADCAM CNC OneCNC CADCAM Software - induced.info">
            <a:extLst>
              <a:ext uri="{FF2B5EF4-FFF2-40B4-BE49-F238E27FC236}">
                <a16:creationId xmlns:a16="http://schemas.microsoft.com/office/drawing/2014/main" id="{86DADEA0-F640-4852-A4B6-2B13DBF5A5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0077" y="4005990"/>
            <a:ext cx="3155822" cy="219412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7">
            <a:extLst>
              <a:ext uri="{FF2B5EF4-FFF2-40B4-BE49-F238E27FC236}">
                <a16:creationId xmlns:a16="http://schemas.microsoft.com/office/drawing/2014/main" id="{61C2F51E-3123-43C2-AB67-5017D2AD45C8}"/>
              </a:ext>
            </a:extLst>
          </p:cNvPr>
          <p:cNvPicPr>
            <a:picLocks noChangeAspect="1"/>
          </p:cNvPicPr>
          <p:nvPr/>
        </p:nvPicPr>
        <p:blipFill>
          <a:blip r:embed="rId8"/>
          <a:stretch>
            <a:fillRect/>
          </a:stretch>
        </p:blipFill>
        <p:spPr>
          <a:xfrm>
            <a:off x="1481015" y="799978"/>
            <a:ext cx="2743200" cy="295275"/>
          </a:xfrm>
          <a:prstGeom prst="rect">
            <a:avLst/>
          </a:prstGeom>
        </p:spPr>
      </p:pic>
      <p:sp>
        <p:nvSpPr>
          <p:cNvPr id="8" name="Rechthoek 7">
            <a:extLst>
              <a:ext uri="{FF2B5EF4-FFF2-40B4-BE49-F238E27FC236}">
                <a16:creationId xmlns:a16="http://schemas.microsoft.com/office/drawing/2014/main" id="{76535B8A-A7A8-4662-9963-6952AD970C55}"/>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Leerdoelen mechanische technieken</a:t>
            </a:r>
            <a:endParaRPr lang="nl-BE" b="1" cap="all">
              <a:solidFill>
                <a:prstClr val="white"/>
              </a:solidFill>
              <a:latin typeface="Trebuchet MS" panose="020B0603020202020204" pitchFamily="34" charset="0"/>
            </a:endParaRPr>
          </a:p>
        </p:txBody>
      </p:sp>
    </p:spTree>
    <p:extLst>
      <p:ext uri="{BB962C8B-B14F-4D97-AF65-F5344CB8AC3E}">
        <p14:creationId xmlns:p14="http://schemas.microsoft.com/office/powerpoint/2010/main" val="719093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24</a:t>
            </a:fld>
            <a:endParaRPr lang="nl-BE">
              <a:solidFill>
                <a:prstClr val="white"/>
              </a:solidFill>
            </a:endParaRPr>
          </a:p>
        </p:txBody>
      </p:sp>
      <p:sp>
        <p:nvSpPr>
          <p:cNvPr id="3" name="Rechthoek 2">
            <a:extLst>
              <a:ext uri="{FF2B5EF4-FFF2-40B4-BE49-F238E27FC236}">
                <a16:creationId xmlns:a16="http://schemas.microsoft.com/office/drawing/2014/main" id="{5E7DDB7A-8CDC-4915-9AAC-D4BE72178E60}"/>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Leerdoelen mechanische technieken</a:t>
            </a:r>
            <a:endParaRPr lang="nl-BE" b="1" cap="all">
              <a:solidFill>
                <a:prstClr val="white"/>
              </a:solidFill>
              <a:latin typeface="Trebuchet MS" panose="020B0603020202020204" pitchFamily="34" charset="0"/>
            </a:endParaRPr>
          </a:p>
        </p:txBody>
      </p:sp>
      <p:pic>
        <p:nvPicPr>
          <p:cNvPr id="23" name="Afbeelding 23" descr="Afbeelding met handhalter, uitrusting&#10;&#10;Automatisch gegenereerde beschrijving">
            <a:extLst>
              <a:ext uri="{FF2B5EF4-FFF2-40B4-BE49-F238E27FC236}">
                <a16:creationId xmlns:a16="http://schemas.microsoft.com/office/drawing/2014/main" id="{A725EB46-1B49-4DC6-A1C7-4E156BE8DDDD}"/>
              </a:ext>
            </a:extLst>
          </p:cNvPr>
          <p:cNvPicPr>
            <a:picLocks noChangeAspect="1"/>
          </p:cNvPicPr>
          <p:nvPr/>
        </p:nvPicPr>
        <p:blipFill>
          <a:blip r:embed="rId3"/>
          <a:stretch>
            <a:fillRect/>
          </a:stretch>
        </p:blipFill>
        <p:spPr>
          <a:xfrm>
            <a:off x="184882" y="2571994"/>
            <a:ext cx="2228850" cy="1733550"/>
          </a:xfrm>
          <a:prstGeom prst="rect">
            <a:avLst/>
          </a:prstGeom>
        </p:spPr>
      </p:pic>
      <p:pic>
        <p:nvPicPr>
          <p:cNvPr id="24" name="Afbeelding 24">
            <a:extLst>
              <a:ext uri="{FF2B5EF4-FFF2-40B4-BE49-F238E27FC236}">
                <a16:creationId xmlns:a16="http://schemas.microsoft.com/office/drawing/2014/main" id="{25E36673-B138-4E91-93A0-9EC2E9257280}"/>
              </a:ext>
            </a:extLst>
          </p:cNvPr>
          <p:cNvPicPr>
            <a:picLocks noChangeAspect="1"/>
          </p:cNvPicPr>
          <p:nvPr/>
        </p:nvPicPr>
        <p:blipFill>
          <a:blip r:embed="rId4"/>
          <a:stretch>
            <a:fillRect/>
          </a:stretch>
        </p:blipFill>
        <p:spPr>
          <a:xfrm>
            <a:off x="1811459" y="4565162"/>
            <a:ext cx="2609850" cy="1752600"/>
          </a:xfrm>
          <a:prstGeom prst="rect">
            <a:avLst/>
          </a:prstGeom>
        </p:spPr>
      </p:pic>
      <p:pic>
        <p:nvPicPr>
          <p:cNvPr id="25" name="Afbeelding 25" descr="Afbeelding met persoon, binnen&#10;&#10;Automatisch gegenereerde beschrijving">
            <a:extLst>
              <a:ext uri="{FF2B5EF4-FFF2-40B4-BE49-F238E27FC236}">
                <a16:creationId xmlns:a16="http://schemas.microsoft.com/office/drawing/2014/main" id="{C98EBBCD-0B44-4817-B589-FCC8EE1AEA36}"/>
              </a:ext>
            </a:extLst>
          </p:cNvPr>
          <p:cNvPicPr>
            <a:picLocks noChangeAspect="1"/>
          </p:cNvPicPr>
          <p:nvPr/>
        </p:nvPicPr>
        <p:blipFill>
          <a:blip r:embed="rId5"/>
          <a:stretch>
            <a:fillRect/>
          </a:stretch>
        </p:blipFill>
        <p:spPr>
          <a:xfrm>
            <a:off x="3757246" y="2891862"/>
            <a:ext cx="2743200" cy="1347815"/>
          </a:xfrm>
          <a:prstGeom prst="rect">
            <a:avLst/>
          </a:prstGeom>
        </p:spPr>
      </p:pic>
      <p:pic>
        <p:nvPicPr>
          <p:cNvPr id="26" name="Afbeelding 26" descr="Afbeelding met vloer, binnen, oranje, gereedschap&#10;&#10;Automatisch gegenereerde beschrijving">
            <a:extLst>
              <a:ext uri="{FF2B5EF4-FFF2-40B4-BE49-F238E27FC236}">
                <a16:creationId xmlns:a16="http://schemas.microsoft.com/office/drawing/2014/main" id="{F76F22CC-4F7E-4733-98F1-48A45021D106}"/>
              </a:ext>
            </a:extLst>
          </p:cNvPr>
          <p:cNvPicPr>
            <a:picLocks noChangeAspect="1"/>
          </p:cNvPicPr>
          <p:nvPr/>
        </p:nvPicPr>
        <p:blipFill>
          <a:blip r:embed="rId6"/>
          <a:stretch>
            <a:fillRect/>
          </a:stretch>
        </p:blipFill>
        <p:spPr>
          <a:xfrm>
            <a:off x="9641620" y="3866051"/>
            <a:ext cx="1857375" cy="2466975"/>
          </a:xfrm>
          <a:prstGeom prst="rect">
            <a:avLst/>
          </a:prstGeom>
        </p:spPr>
      </p:pic>
      <p:pic>
        <p:nvPicPr>
          <p:cNvPr id="27" name="Afbeelding 27" descr="Afbeelding met binnen&#10;&#10;Automatisch gegenereerde beschrijving">
            <a:extLst>
              <a:ext uri="{FF2B5EF4-FFF2-40B4-BE49-F238E27FC236}">
                <a16:creationId xmlns:a16="http://schemas.microsoft.com/office/drawing/2014/main" id="{CD8EAD8F-FA53-4312-89CC-563A228C9C56}"/>
              </a:ext>
            </a:extLst>
          </p:cNvPr>
          <p:cNvPicPr>
            <a:picLocks noChangeAspect="1"/>
          </p:cNvPicPr>
          <p:nvPr/>
        </p:nvPicPr>
        <p:blipFill>
          <a:blip r:embed="rId7"/>
          <a:stretch>
            <a:fillRect/>
          </a:stretch>
        </p:blipFill>
        <p:spPr>
          <a:xfrm>
            <a:off x="9498745" y="1165592"/>
            <a:ext cx="2143125" cy="2143125"/>
          </a:xfrm>
          <a:prstGeom prst="rect">
            <a:avLst/>
          </a:prstGeom>
        </p:spPr>
      </p:pic>
      <p:pic>
        <p:nvPicPr>
          <p:cNvPr id="28" name="Afbeelding 28">
            <a:extLst>
              <a:ext uri="{FF2B5EF4-FFF2-40B4-BE49-F238E27FC236}">
                <a16:creationId xmlns:a16="http://schemas.microsoft.com/office/drawing/2014/main" id="{47FE5DEF-E3FA-45C6-A688-D9EF61B04C4A}"/>
              </a:ext>
            </a:extLst>
          </p:cNvPr>
          <p:cNvPicPr>
            <a:picLocks noChangeAspect="1"/>
          </p:cNvPicPr>
          <p:nvPr/>
        </p:nvPicPr>
        <p:blipFill>
          <a:blip r:embed="rId8"/>
          <a:stretch>
            <a:fillRect/>
          </a:stretch>
        </p:blipFill>
        <p:spPr>
          <a:xfrm>
            <a:off x="7276123" y="2572361"/>
            <a:ext cx="2133600" cy="2143125"/>
          </a:xfrm>
          <a:prstGeom prst="rect">
            <a:avLst/>
          </a:prstGeom>
        </p:spPr>
      </p:pic>
      <p:pic>
        <p:nvPicPr>
          <p:cNvPr id="29" name="Afbeelding 29" descr="Afbeelding met tekst, whiteboard&#10;&#10;Automatisch gegenereerde beschrijving">
            <a:extLst>
              <a:ext uri="{FF2B5EF4-FFF2-40B4-BE49-F238E27FC236}">
                <a16:creationId xmlns:a16="http://schemas.microsoft.com/office/drawing/2014/main" id="{D10881DB-DE3A-41D8-B613-A9E1D1262896}"/>
              </a:ext>
            </a:extLst>
          </p:cNvPr>
          <p:cNvPicPr>
            <a:picLocks noChangeAspect="1"/>
          </p:cNvPicPr>
          <p:nvPr/>
        </p:nvPicPr>
        <p:blipFill>
          <a:blip r:embed="rId9"/>
          <a:stretch>
            <a:fillRect/>
          </a:stretch>
        </p:blipFill>
        <p:spPr>
          <a:xfrm>
            <a:off x="5689112" y="4477727"/>
            <a:ext cx="2552700" cy="1790700"/>
          </a:xfrm>
          <a:prstGeom prst="rect">
            <a:avLst/>
          </a:prstGeom>
        </p:spPr>
      </p:pic>
      <p:pic>
        <p:nvPicPr>
          <p:cNvPr id="30" name="Afbeelding 30">
            <a:extLst>
              <a:ext uri="{FF2B5EF4-FFF2-40B4-BE49-F238E27FC236}">
                <a16:creationId xmlns:a16="http://schemas.microsoft.com/office/drawing/2014/main" id="{96521BF9-6E99-4079-92A9-F67E703BC89A}"/>
              </a:ext>
            </a:extLst>
          </p:cNvPr>
          <p:cNvPicPr>
            <a:picLocks noChangeAspect="1"/>
          </p:cNvPicPr>
          <p:nvPr/>
        </p:nvPicPr>
        <p:blipFill>
          <a:blip r:embed="rId10"/>
          <a:stretch>
            <a:fillRect/>
          </a:stretch>
        </p:blipFill>
        <p:spPr>
          <a:xfrm>
            <a:off x="1512522" y="1170475"/>
            <a:ext cx="2152650" cy="238125"/>
          </a:xfrm>
          <a:prstGeom prst="rect">
            <a:avLst/>
          </a:prstGeom>
        </p:spPr>
      </p:pic>
      <p:sp>
        <p:nvSpPr>
          <p:cNvPr id="4" name="Tekstvak 3">
            <a:extLst>
              <a:ext uri="{FF2B5EF4-FFF2-40B4-BE49-F238E27FC236}">
                <a16:creationId xmlns:a16="http://schemas.microsoft.com/office/drawing/2014/main" id="{2DE40BED-BBE4-4E0D-B1FE-A7314639D61E}"/>
              </a:ext>
            </a:extLst>
          </p:cNvPr>
          <p:cNvSpPr txBox="1"/>
          <p:nvPr/>
        </p:nvSpPr>
        <p:spPr>
          <a:xfrm>
            <a:off x="6388100" y="431800"/>
            <a:ext cx="3054393" cy="646331"/>
          </a:xfrm>
          <a:prstGeom prst="rect">
            <a:avLst/>
          </a:prstGeom>
          <a:solidFill>
            <a:schemeClr val="accent2"/>
          </a:solidFill>
        </p:spPr>
        <p:txBody>
          <a:bodyPr wrap="square" rtlCol="0">
            <a:spAutoFit/>
          </a:bodyPr>
          <a:lstStyle/>
          <a:p>
            <a:r>
              <a:rPr lang="nl-BE"/>
              <a:t>Mechanische technieken in principe van 23 tem 31</a:t>
            </a:r>
          </a:p>
        </p:txBody>
      </p:sp>
      <p:pic>
        <p:nvPicPr>
          <p:cNvPr id="5" name="Afbeelding 5">
            <a:extLst>
              <a:ext uri="{FF2B5EF4-FFF2-40B4-BE49-F238E27FC236}">
                <a16:creationId xmlns:a16="http://schemas.microsoft.com/office/drawing/2014/main" id="{4E066FD6-23E2-4ED4-881F-61E3409DD85E}"/>
              </a:ext>
            </a:extLst>
          </p:cNvPr>
          <p:cNvPicPr>
            <a:picLocks noChangeAspect="1"/>
          </p:cNvPicPr>
          <p:nvPr/>
        </p:nvPicPr>
        <p:blipFill>
          <a:blip r:embed="rId11"/>
          <a:stretch>
            <a:fillRect/>
          </a:stretch>
        </p:blipFill>
        <p:spPr>
          <a:xfrm>
            <a:off x="1997725" y="1605921"/>
            <a:ext cx="3477658" cy="194206"/>
          </a:xfrm>
          <a:prstGeom prst="rect">
            <a:avLst/>
          </a:prstGeom>
        </p:spPr>
      </p:pic>
    </p:spTree>
    <p:extLst>
      <p:ext uri="{BB962C8B-B14F-4D97-AF65-F5344CB8AC3E}">
        <p14:creationId xmlns:p14="http://schemas.microsoft.com/office/powerpoint/2010/main" val="22730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25</a:t>
            </a:fld>
            <a:endParaRPr lang="nl-BE">
              <a:solidFill>
                <a:prstClr val="white"/>
              </a:solidFill>
            </a:endParaRPr>
          </a:p>
        </p:txBody>
      </p:sp>
      <p:sp>
        <p:nvSpPr>
          <p:cNvPr id="3" name="Rechthoek 2">
            <a:extLst>
              <a:ext uri="{FF2B5EF4-FFF2-40B4-BE49-F238E27FC236}">
                <a16:creationId xmlns:a16="http://schemas.microsoft.com/office/drawing/2014/main" id="{5E7DDB7A-8CDC-4915-9AAC-D4BE72178E60}"/>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Leerdoelen mechanische technieken</a:t>
            </a:r>
            <a:endParaRPr lang="nl-BE" b="1" cap="all">
              <a:solidFill>
                <a:prstClr val="white"/>
              </a:solidFill>
              <a:latin typeface="Trebuchet MS" panose="020B0603020202020204" pitchFamily="34" charset="0"/>
            </a:endParaRPr>
          </a:p>
        </p:txBody>
      </p:sp>
      <p:pic>
        <p:nvPicPr>
          <p:cNvPr id="8" name="Afbeelding 8">
            <a:extLst>
              <a:ext uri="{FF2B5EF4-FFF2-40B4-BE49-F238E27FC236}">
                <a16:creationId xmlns:a16="http://schemas.microsoft.com/office/drawing/2014/main" id="{57433A13-122E-4ED2-83F7-BB07D89A80C9}"/>
              </a:ext>
            </a:extLst>
          </p:cNvPr>
          <p:cNvPicPr>
            <a:picLocks noChangeAspect="1"/>
          </p:cNvPicPr>
          <p:nvPr/>
        </p:nvPicPr>
        <p:blipFill>
          <a:blip r:embed="rId3"/>
          <a:stretch>
            <a:fillRect/>
          </a:stretch>
        </p:blipFill>
        <p:spPr>
          <a:xfrm>
            <a:off x="1510200" y="1127125"/>
            <a:ext cx="2352675" cy="285750"/>
          </a:xfrm>
          <a:prstGeom prst="rect">
            <a:avLst/>
          </a:prstGeom>
        </p:spPr>
      </p:pic>
      <p:pic>
        <p:nvPicPr>
          <p:cNvPr id="9" name="Afbeelding 9" descr="Afbeelding met tekst&#10;&#10;Automatisch gegenereerde beschrijving">
            <a:extLst>
              <a:ext uri="{FF2B5EF4-FFF2-40B4-BE49-F238E27FC236}">
                <a16:creationId xmlns:a16="http://schemas.microsoft.com/office/drawing/2014/main" id="{3BB765D3-61C3-4AAA-98A4-3E30DE20B638}"/>
              </a:ext>
            </a:extLst>
          </p:cNvPr>
          <p:cNvPicPr>
            <a:picLocks noChangeAspect="1"/>
          </p:cNvPicPr>
          <p:nvPr/>
        </p:nvPicPr>
        <p:blipFill>
          <a:blip r:embed="rId4"/>
          <a:stretch>
            <a:fillRect/>
          </a:stretch>
        </p:blipFill>
        <p:spPr>
          <a:xfrm>
            <a:off x="1510323" y="1610502"/>
            <a:ext cx="6064737" cy="823456"/>
          </a:xfrm>
          <a:prstGeom prst="rect">
            <a:avLst/>
          </a:prstGeom>
        </p:spPr>
      </p:pic>
      <p:pic>
        <p:nvPicPr>
          <p:cNvPr id="10" name="Afbeelding 10">
            <a:extLst>
              <a:ext uri="{FF2B5EF4-FFF2-40B4-BE49-F238E27FC236}">
                <a16:creationId xmlns:a16="http://schemas.microsoft.com/office/drawing/2014/main" id="{BC93C484-0FD5-47AF-8AAC-16072F81D3D3}"/>
              </a:ext>
            </a:extLst>
          </p:cNvPr>
          <p:cNvPicPr>
            <a:picLocks noChangeAspect="1"/>
          </p:cNvPicPr>
          <p:nvPr/>
        </p:nvPicPr>
        <p:blipFill>
          <a:blip r:embed="rId5"/>
          <a:stretch>
            <a:fillRect/>
          </a:stretch>
        </p:blipFill>
        <p:spPr>
          <a:xfrm>
            <a:off x="1510323" y="2510661"/>
            <a:ext cx="6299200" cy="859754"/>
          </a:xfrm>
          <a:prstGeom prst="rect">
            <a:avLst/>
          </a:prstGeom>
        </p:spPr>
      </p:pic>
      <p:pic>
        <p:nvPicPr>
          <p:cNvPr id="11" name="Afbeelding 11">
            <a:extLst>
              <a:ext uri="{FF2B5EF4-FFF2-40B4-BE49-F238E27FC236}">
                <a16:creationId xmlns:a16="http://schemas.microsoft.com/office/drawing/2014/main" id="{950D1F49-D5A8-4429-AE4E-752BFDC053FD}"/>
              </a:ext>
            </a:extLst>
          </p:cNvPr>
          <p:cNvPicPr>
            <a:picLocks noChangeAspect="1"/>
          </p:cNvPicPr>
          <p:nvPr/>
        </p:nvPicPr>
        <p:blipFill>
          <a:blip r:embed="rId6"/>
          <a:stretch>
            <a:fillRect/>
          </a:stretch>
        </p:blipFill>
        <p:spPr>
          <a:xfrm>
            <a:off x="1481016" y="5255739"/>
            <a:ext cx="7256584" cy="322599"/>
          </a:xfrm>
          <a:prstGeom prst="rect">
            <a:avLst/>
          </a:prstGeom>
        </p:spPr>
      </p:pic>
      <p:pic>
        <p:nvPicPr>
          <p:cNvPr id="12" name="Afbeelding 13" descr="Afbeelding met tekst&#10;&#10;Automatisch gegenereerde beschrijving">
            <a:extLst>
              <a:ext uri="{FF2B5EF4-FFF2-40B4-BE49-F238E27FC236}">
                <a16:creationId xmlns:a16="http://schemas.microsoft.com/office/drawing/2014/main" id="{E162B58A-063E-4364-AED9-65FED7B03744}"/>
              </a:ext>
            </a:extLst>
          </p:cNvPr>
          <p:cNvPicPr>
            <a:picLocks noChangeAspect="1"/>
          </p:cNvPicPr>
          <p:nvPr/>
        </p:nvPicPr>
        <p:blipFill>
          <a:blip r:embed="rId7"/>
          <a:stretch>
            <a:fillRect/>
          </a:stretch>
        </p:blipFill>
        <p:spPr>
          <a:xfrm>
            <a:off x="1510323" y="3502772"/>
            <a:ext cx="5527430" cy="1630458"/>
          </a:xfrm>
          <a:prstGeom prst="rect">
            <a:avLst/>
          </a:prstGeom>
        </p:spPr>
      </p:pic>
      <p:sp>
        <p:nvSpPr>
          <p:cNvPr id="17" name="Ovaal 16">
            <a:extLst>
              <a:ext uri="{FF2B5EF4-FFF2-40B4-BE49-F238E27FC236}">
                <a16:creationId xmlns:a16="http://schemas.microsoft.com/office/drawing/2014/main" id="{A5CEF005-BA3C-4606-8FE3-8089F0DD1466}"/>
              </a:ext>
            </a:extLst>
          </p:cNvPr>
          <p:cNvSpPr/>
          <p:nvPr/>
        </p:nvSpPr>
        <p:spPr>
          <a:xfrm>
            <a:off x="5521566" y="3430951"/>
            <a:ext cx="361462" cy="410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6F3052C9-8F4B-4777-B0E8-9209B3E34F9A}"/>
              </a:ext>
            </a:extLst>
          </p:cNvPr>
          <p:cNvSpPr/>
          <p:nvPr/>
        </p:nvSpPr>
        <p:spPr>
          <a:xfrm>
            <a:off x="6224950" y="1535720"/>
            <a:ext cx="361462" cy="410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B37F7712-A0B7-4C5B-B26D-7877C6F2948E}"/>
              </a:ext>
            </a:extLst>
          </p:cNvPr>
          <p:cNvSpPr/>
          <p:nvPr/>
        </p:nvSpPr>
        <p:spPr>
          <a:xfrm>
            <a:off x="6234719" y="2444258"/>
            <a:ext cx="361462" cy="410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296258D1-CAC7-4401-ADB8-4C7D1F36C34E}"/>
              </a:ext>
            </a:extLst>
          </p:cNvPr>
          <p:cNvSpPr/>
          <p:nvPr/>
        </p:nvSpPr>
        <p:spPr>
          <a:xfrm>
            <a:off x="5130796" y="5179642"/>
            <a:ext cx="361462" cy="410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7" descr="Afbeelding met tekst&#10;&#10;Automatisch gegenereerde beschrijving">
            <a:extLst>
              <a:ext uri="{FF2B5EF4-FFF2-40B4-BE49-F238E27FC236}">
                <a16:creationId xmlns:a16="http://schemas.microsoft.com/office/drawing/2014/main" id="{AF5F40A2-1523-46DA-A2BE-6BA45A188DCC}"/>
              </a:ext>
            </a:extLst>
          </p:cNvPr>
          <p:cNvPicPr>
            <a:picLocks noChangeAspect="1"/>
          </p:cNvPicPr>
          <p:nvPr/>
        </p:nvPicPr>
        <p:blipFill>
          <a:blip r:embed="rId8"/>
          <a:stretch>
            <a:fillRect/>
          </a:stretch>
        </p:blipFill>
        <p:spPr>
          <a:xfrm>
            <a:off x="6900112" y="2939688"/>
            <a:ext cx="4804507" cy="2195663"/>
          </a:xfrm>
          <a:prstGeom prst="rect">
            <a:avLst/>
          </a:prstGeom>
        </p:spPr>
      </p:pic>
      <p:sp>
        <p:nvSpPr>
          <p:cNvPr id="21" name="Ovaal 20">
            <a:extLst>
              <a:ext uri="{FF2B5EF4-FFF2-40B4-BE49-F238E27FC236}">
                <a16:creationId xmlns:a16="http://schemas.microsoft.com/office/drawing/2014/main" id="{28271161-8586-44EF-93AA-E21AA19ACBD7}"/>
              </a:ext>
            </a:extLst>
          </p:cNvPr>
          <p:cNvSpPr/>
          <p:nvPr/>
        </p:nvSpPr>
        <p:spPr>
          <a:xfrm>
            <a:off x="7501891" y="3433779"/>
            <a:ext cx="1905000" cy="410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152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descr="Afbeelding met tekst&#10;&#10;Automatisch gegenereerde beschrijving">
            <a:extLst>
              <a:ext uri="{FF2B5EF4-FFF2-40B4-BE49-F238E27FC236}">
                <a16:creationId xmlns:a16="http://schemas.microsoft.com/office/drawing/2014/main" id="{C90C9354-E94D-4726-8AE0-EA4FCFA56802}"/>
              </a:ext>
            </a:extLst>
          </p:cNvPr>
          <p:cNvPicPr>
            <a:picLocks noChangeAspect="1"/>
          </p:cNvPicPr>
          <p:nvPr/>
        </p:nvPicPr>
        <p:blipFill>
          <a:blip r:embed="rId3"/>
          <a:stretch>
            <a:fillRect/>
          </a:stretch>
        </p:blipFill>
        <p:spPr>
          <a:xfrm>
            <a:off x="1511147" y="1519783"/>
            <a:ext cx="6305320" cy="458290"/>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26</a:t>
            </a:fld>
            <a:endParaRPr lang="nl-BE">
              <a:solidFill>
                <a:prstClr val="white"/>
              </a:solidFill>
            </a:endParaRPr>
          </a:p>
        </p:txBody>
      </p:sp>
      <p:sp>
        <p:nvSpPr>
          <p:cNvPr id="3" name="Rechthoek 2">
            <a:extLst>
              <a:ext uri="{FF2B5EF4-FFF2-40B4-BE49-F238E27FC236}">
                <a16:creationId xmlns:a16="http://schemas.microsoft.com/office/drawing/2014/main" id="{5E7DDB7A-8CDC-4915-9AAC-D4BE72178E60}"/>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Leerdoelen mechanische technieken</a:t>
            </a:r>
            <a:endParaRPr lang="nl-BE" b="1" cap="all">
              <a:solidFill>
                <a:prstClr val="white"/>
              </a:solidFill>
              <a:latin typeface="Trebuchet MS" panose="020B0603020202020204" pitchFamily="34" charset="0"/>
            </a:endParaRPr>
          </a:p>
        </p:txBody>
      </p:sp>
      <p:pic>
        <p:nvPicPr>
          <p:cNvPr id="8" name="Afbeelding 8">
            <a:extLst>
              <a:ext uri="{FF2B5EF4-FFF2-40B4-BE49-F238E27FC236}">
                <a16:creationId xmlns:a16="http://schemas.microsoft.com/office/drawing/2014/main" id="{57433A13-122E-4ED2-83F7-BB07D89A80C9}"/>
              </a:ext>
            </a:extLst>
          </p:cNvPr>
          <p:cNvPicPr>
            <a:picLocks noChangeAspect="1"/>
          </p:cNvPicPr>
          <p:nvPr/>
        </p:nvPicPr>
        <p:blipFill>
          <a:blip r:embed="rId4"/>
          <a:stretch>
            <a:fillRect/>
          </a:stretch>
        </p:blipFill>
        <p:spPr>
          <a:xfrm>
            <a:off x="1510200" y="1127125"/>
            <a:ext cx="2352675" cy="285750"/>
          </a:xfrm>
          <a:prstGeom prst="rect">
            <a:avLst/>
          </a:prstGeom>
        </p:spPr>
      </p:pic>
      <p:sp>
        <p:nvSpPr>
          <p:cNvPr id="18" name="Ovaal 17">
            <a:extLst>
              <a:ext uri="{FF2B5EF4-FFF2-40B4-BE49-F238E27FC236}">
                <a16:creationId xmlns:a16="http://schemas.microsoft.com/office/drawing/2014/main" id="{6F3052C9-8F4B-4777-B0E8-9209B3E34F9A}"/>
              </a:ext>
            </a:extLst>
          </p:cNvPr>
          <p:cNvSpPr/>
          <p:nvPr/>
        </p:nvSpPr>
        <p:spPr>
          <a:xfrm>
            <a:off x="6463649" y="1462274"/>
            <a:ext cx="389004" cy="3735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8" name="Picture 4" descr="Afbeeldingsresultaat voor cnc draaien">
            <a:extLst>
              <a:ext uri="{FF2B5EF4-FFF2-40B4-BE49-F238E27FC236}">
                <a16:creationId xmlns:a16="http://schemas.microsoft.com/office/drawing/2014/main" id="{0769EB02-6FB4-4982-ADEF-63DDF8B4E6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3850" y="4738508"/>
            <a:ext cx="2851831" cy="13776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cnc draaien">
            <a:extLst>
              <a:ext uri="{FF2B5EF4-FFF2-40B4-BE49-F238E27FC236}">
                <a16:creationId xmlns:a16="http://schemas.microsoft.com/office/drawing/2014/main" id="{00397212-3D34-43AF-8453-1B5F6CC9B4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 y="3585843"/>
            <a:ext cx="27241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cnc frezen">
            <a:extLst>
              <a:ext uri="{FF2B5EF4-FFF2-40B4-BE49-F238E27FC236}">
                <a16:creationId xmlns:a16="http://schemas.microsoft.com/office/drawing/2014/main" id="{2B1209E8-430B-425F-A60C-45622C1883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0612" y="1443358"/>
            <a:ext cx="231457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cnc frezen">
            <a:extLst>
              <a:ext uri="{FF2B5EF4-FFF2-40B4-BE49-F238E27FC236}">
                <a16:creationId xmlns:a16="http://schemas.microsoft.com/office/drawing/2014/main" id="{BCAB9400-FCAA-42F6-9D5A-D7AA6D8522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393840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5">
            <a:extLst>
              <a:ext uri="{FF2B5EF4-FFF2-40B4-BE49-F238E27FC236}">
                <a16:creationId xmlns:a16="http://schemas.microsoft.com/office/drawing/2014/main" id="{5038BB16-3C9F-4E52-B2DF-45B8898CE1B2}"/>
              </a:ext>
            </a:extLst>
          </p:cNvPr>
          <p:cNvPicPr>
            <a:picLocks noChangeAspect="1"/>
          </p:cNvPicPr>
          <p:nvPr/>
        </p:nvPicPr>
        <p:blipFill>
          <a:blip r:embed="rId9"/>
          <a:stretch>
            <a:fillRect/>
          </a:stretch>
        </p:blipFill>
        <p:spPr>
          <a:xfrm>
            <a:off x="1511147" y="2396610"/>
            <a:ext cx="6332863" cy="448971"/>
          </a:xfrm>
          <a:prstGeom prst="rect">
            <a:avLst/>
          </a:prstGeom>
        </p:spPr>
      </p:pic>
      <p:sp>
        <p:nvSpPr>
          <p:cNvPr id="15" name="Ovaal 14">
            <a:extLst>
              <a:ext uri="{FF2B5EF4-FFF2-40B4-BE49-F238E27FC236}">
                <a16:creationId xmlns:a16="http://schemas.microsoft.com/office/drawing/2014/main" id="{809734CB-F129-490C-8B1A-3CFBA23ABD42}"/>
              </a:ext>
            </a:extLst>
          </p:cNvPr>
          <p:cNvSpPr/>
          <p:nvPr/>
        </p:nvSpPr>
        <p:spPr>
          <a:xfrm>
            <a:off x="6234131" y="2306900"/>
            <a:ext cx="389004" cy="3735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50890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27</a:t>
            </a:fld>
            <a:endParaRPr lang="nl-BE">
              <a:solidFill>
                <a:prstClr val="white"/>
              </a:solidFill>
            </a:endParaRPr>
          </a:p>
        </p:txBody>
      </p:sp>
      <p:sp>
        <p:nvSpPr>
          <p:cNvPr id="3" name="Rechthoek 2">
            <a:extLst>
              <a:ext uri="{FF2B5EF4-FFF2-40B4-BE49-F238E27FC236}">
                <a16:creationId xmlns:a16="http://schemas.microsoft.com/office/drawing/2014/main" id="{5E7DDB7A-8CDC-4915-9AAC-D4BE72178E60}"/>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Leerdoelen mechanische technieken</a:t>
            </a:r>
            <a:endParaRPr lang="nl-BE" b="1" cap="all">
              <a:solidFill>
                <a:prstClr val="white"/>
              </a:solidFill>
              <a:latin typeface="Trebuchet MS" panose="020B0603020202020204" pitchFamily="34" charset="0"/>
            </a:endParaRPr>
          </a:p>
        </p:txBody>
      </p:sp>
      <p:pic>
        <p:nvPicPr>
          <p:cNvPr id="8" name="Afbeelding 8">
            <a:extLst>
              <a:ext uri="{FF2B5EF4-FFF2-40B4-BE49-F238E27FC236}">
                <a16:creationId xmlns:a16="http://schemas.microsoft.com/office/drawing/2014/main" id="{57433A13-122E-4ED2-83F7-BB07D89A80C9}"/>
              </a:ext>
            </a:extLst>
          </p:cNvPr>
          <p:cNvPicPr>
            <a:picLocks noChangeAspect="1"/>
          </p:cNvPicPr>
          <p:nvPr/>
        </p:nvPicPr>
        <p:blipFill>
          <a:blip r:embed="rId3"/>
          <a:stretch>
            <a:fillRect/>
          </a:stretch>
        </p:blipFill>
        <p:spPr>
          <a:xfrm>
            <a:off x="1735336" y="451716"/>
            <a:ext cx="2352675" cy="285750"/>
          </a:xfrm>
          <a:prstGeom prst="rect">
            <a:avLst/>
          </a:prstGeom>
        </p:spPr>
      </p:pic>
      <p:pic>
        <p:nvPicPr>
          <p:cNvPr id="2052" name="Picture 4" descr="Afbeeldingsresultaat voor cnc programmeren">
            <a:extLst>
              <a:ext uri="{FF2B5EF4-FFF2-40B4-BE49-F238E27FC236}">
                <a16:creationId xmlns:a16="http://schemas.microsoft.com/office/drawing/2014/main" id="{9784628D-62F8-48FC-8002-005B63E2E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193" y="5113007"/>
            <a:ext cx="1844386"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fbeeldingsresultaat voor cnc parameters">
            <a:extLst>
              <a:ext uri="{FF2B5EF4-FFF2-40B4-BE49-F238E27FC236}">
                <a16:creationId xmlns:a16="http://schemas.microsoft.com/office/drawing/2014/main" id="{BE63B70C-2195-4352-AAEE-4B163AA066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4908" y="5163896"/>
            <a:ext cx="1805421" cy="1197553"/>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4" descr="Afbeelding met tekst&#10;&#10;Automatisch gegenereerde beschrijving">
            <a:extLst>
              <a:ext uri="{FF2B5EF4-FFF2-40B4-BE49-F238E27FC236}">
                <a16:creationId xmlns:a16="http://schemas.microsoft.com/office/drawing/2014/main" id="{002B6EA8-C193-4075-8CF8-58B604F2FC10}"/>
              </a:ext>
            </a:extLst>
          </p:cNvPr>
          <p:cNvPicPr>
            <a:picLocks noChangeAspect="1"/>
          </p:cNvPicPr>
          <p:nvPr/>
        </p:nvPicPr>
        <p:blipFill>
          <a:blip r:embed="rId6"/>
          <a:stretch>
            <a:fillRect/>
          </a:stretch>
        </p:blipFill>
        <p:spPr>
          <a:xfrm rot="-1200000">
            <a:off x="-108104" y="2134578"/>
            <a:ext cx="6305320" cy="458290"/>
          </a:xfrm>
          <a:prstGeom prst="rect">
            <a:avLst/>
          </a:prstGeom>
        </p:spPr>
      </p:pic>
      <p:pic>
        <p:nvPicPr>
          <p:cNvPr id="5" name="Afbeelding 5" descr="Afbeelding met tekst&#10;&#10;Automatisch gegenereerde beschrijving">
            <a:extLst>
              <a:ext uri="{FF2B5EF4-FFF2-40B4-BE49-F238E27FC236}">
                <a16:creationId xmlns:a16="http://schemas.microsoft.com/office/drawing/2014/main" id="{A2F8B986-88A9-4DD6-AA7D-197205FEC98A}"/>
              </a:ext>
            </a:extLst>
          </p:cNvPr>
          <p:cNvPicPr>
            <a:picLocks noChangeAspect="1"/>
          </p:cNvPicPr>
          <p:nvPr/>
        </p:nvPicPr>
        <p:blipFill>
          <a:blip r:embed="rId7"/>
          <a:stretch>
            <a:fillRect/>
          </a:stretch>
        </p:blipFill>
        <p:spPr>
          <a:xfrm rot="1560000">
            <a:off x="5856132" y="2326858"/>
            <a:ext cx="5856613" cy="448971"/>
          </a:xfrm>
          <a:prstGeom prst="rect">
            <a:avLst/>
          </a:prstGeom>
        </p:spPr>
      </p:pic>
      <p:pic>
        <p:nvPicPr>
          <p:cNvPr id="6" name="Afbeelding 6">
            <a:extLst>
              <a:ext uri="{FF2B5EF4-FFF2-40B4-BE49-F238E27FC236}">
                <a16:creationId xmlns:a16="http://schemas.microsoft.com/office/drawing/2014/main" id="{8CAF1D62-96AA-4E32-9701-9853C4A635FB}"/>
              </a:ext>
            </a:extLst>
          </p:cNvPr>
          <p:cNvPicPr>
            <a:picLocks noChangeAspect="1"/>
          </p:cNvPicPr>
          <p:nvPr/>
        </p:nvPicPr>
        <p:blipFill>
          <a:blip r:embed="rId8"/>
          <a:stretch>
            <a:fillRect/>
          </a:stretch>
        </p:blipFill>
        <p:spPr>
          <a:xfrm rot="19860000">
            <a:off x="6724650" y="4995230"/>
            <a:ext cx="5193723" cy="270563"/>
          </a:xfrm>
          <a:prstGeom prst="rect">
            <a:avLst/>
          </a:prstGeom>
        </p:spPr>
      </p:pic>
      <p:pic>
        <p:nvPicPr>
          <p:cNvPr id="7" name="Afbeelding 8">
            <a:extLst>
              <a:ext uri="{FF2B5EF4-FFF2-40B4-BE49-F238E27FC236}">
                <a16:creationId xmlns:a16="http://schemas.microsoft.com/office/drawing/2014/main" id="{B59943DF-4DC9-4D6F-B0FD-2AB1F4A39DBE}"/>
              </a:ext>
            </a:extLst>
          </p:cNvPr>
          <p:cNvPicPr>
            <a:picLocks noChangeAspect="1"/>
          </p:cNvPicPr>
          <p:nvPr/>
        </p:nvPicPr>
        <p:blipFill>
          <a:blip r:embed="rId9"/>
          <a:stretch>
            <a:fillRect/>
          </a:stretch>
        </p:blipFill>
        <p:spPr>
          <a:xfrm rot="1380000">
            <a:off x="-186940" y="4910358"/>
            <a:ext cx="7257472" cy="189310"/>
          </a:xfrm>
          <a:prstGeom prst="rect">
            <a:avLst/>
          </a:prstGeom>
        </p:spPr>
      </p:pic>
      <p:cxnSp>
        <p:nvCxnSpPr>
          <p:cNvPr id="9" name="Rechte verbindingslijn met pijl 8">
            <a:extLst>
              <a:ext uri="{FF2B5EF4-FFF2-40B4-BE49-F238E27FC236}">
                <a16:creationId xmlns:a16="http://schemas.microsoft.com/office/drawing/2014/main" id="{89B399A6-0EC4-4ADD-9BE7-BBADDF0C8D99}"/>
              </a:ext>
            </a:extLst>
          </p:cNvPr>
          <p:cNvCxnSpPr/>
          <p:nvPr/>
        </p:nvCxnSpPr>
        <p:spPr>
          <a:xfrm flipV="1">
            <a:off x="3742459" y="2284268"/>
            <a:ext cx="3988376" cy="10737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C9B80F6A-C592-4CB7-B602-D7D6D416F73E}"/>
              </a:ext>
            </a:extLst>
          </p:cNvPr>
          <p:cNvCxnSpPr>
            <a:cxnSpLocks/>
          </p:cNvCxnSpPr>
          <p:nvPr/>
        </p:nvCxnSpPr>
        <p:spPr>
          <a:xfrm>
            <a:off x="3733800" y="2469572"/>
            <a:ext cx="5183329" cy="26895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B5B66163-D68C-4C2E-97B4-94F5E892229F}"/>
              </a:ext>
            </a:extLst>
          </p:cNvPr>
          <p:cNvCxnSpPr>
            <a:cxnSpLocks/>
          </p:cNvCxnSpPr>
          <p:nvPr/>
        </p:nvCxnSpPr>
        <p:spPr>
          <a:xfrm>
            <a:off x="3690504" y="2504209"/>
            <a:ext cx="351558" cy="264621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9EAEAA49-952C-4EFE-AE5E-68480970A8D7}"/>
              </a:ext>
            </a:extLst>
          </p:cNvPr>
          <p:cNvCxnSpPr>
            <a:cxnSpLocks/>
          </p:cNvCxnSpPr>
          <p:nvPr/>
        </p:nvCxnSpPr>
        <p:spPr>
          <a:xfrm flipH="1" flipV="1">
            <a:off x="7800109" y="2362200"/>
            <a:ext cx="1181099" cy="273973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7D65A58A-CA14-4B6B-8AE9-809F969ECA3E}"/>
              </a:ext>
            </a:extLst>
          </p:cNvPr>
          <p:cNvCxnSpPr>
            <a:cxnSpLocks/>
          </p:cNvCxnSpPr>
          <p:nvPr/>
        </p:nvCxnSpPr>
        <p:spPr>
          <a:xfrm flipV="1">
            <a:off x="4175412" y="2344882"/>
            <a:ext cx="3529447" cy="28869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83EAAD8A-F666-4A8B-9D6C-EBB9875714C3}"/>
              </a:ext>
            </a:extLst>
          </p:cNvPr>
          <p:cNvCxnSpPr>
            <a:cxnSpLocks/>
          </p:cNvCxnSpPr>
          <p:nvPr/>
        </p:nvCxnSpPr>
        <p:spPr>
          <a:xfrm flipV="1">
            <a:off x="4305299" y="5245677"/>
            <a:ext cx="4473285" cy="554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Picture 6" descr="Afbeeldingsresultaat voor cnc draaien">
            <a:extLst>
              <a:ext uri="{FF2B5EF4-FFF2-40B4-BE49-F238E27FC236}">
                <a16:creationId xmlns:a16="http://schemas.microsoft.com/office/drawing/2014/main" id="{AA3DCA00-FB66-49E9-A014-E854BA4CE2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0381" y="953480"/>
            <a:ext cx="1840923" cy="1130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Afbeeldingsresultaat voor cnc frezen">
            <a:extLst>
              <a:ext uri="{FF2B5EF4-FFF2-40B4-BE49-F238E27FC236}">
                <a16:creationId xmlns:a16="http://schemas.microsoft.com/office/drawing/2014/main" id="{7558BD68-B3CA-413E-94A1-0E5730818B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22377" y="1167498"/>
            <a:ext cx="2242705" cy="1262496"/>
          </a:xfrm>
          <a:prstGeom prst="rect">
            <a:avLst/>
          </a:prstGeom>
          <a:noFill/>
          <a:extLst>
            <a:ext uri="{909E8E84-426E-40DD-AFC4-6F175D3DCCD1}">
              <a14:hiddenFill xmlns:a14="http://schemas.microsoft.com/office/drawing/2010/main">
                <a:solidFill>
                  <a:srgbClr val="FFFFFF"/>
                </a:solidFill>
              </a14:hiddenFill>
            </a:ext>
          </a:extLst>
        </p:spPr>
      </p:pic>
      <p:sp>
        <p:nvSpPr>
          <p:cNvPr id="15" name="Ster: 5 punten 14">
            <a:extLst>
              <a:ext uri="{FF2B5EF4-FFF2-40B4-BE49-F238E27FC236}">
                <a16:creationId xmlns:a16="http://schemas.microsoft.com/office/drawing/2014/main" id="{22DB468E-3E93-4FA6-8A40-7E2E99DB54B1}"/>
              </a:ext>
            </a:extLst>
          </p:cNvPr>
          <p:cNvSpPr/>
          <p:nvPr/>
        </p:nvSpPr>
        <p:spPr>
          <a:xfrm>
            <a:off x="3604237" y="1551603"/>
            <a:ext cx="265997" cy="3119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Ster: 5 punten 27">
            <a:extLst>
              <a:ext uri="{FF2B5EF4-FFF2-40B4-BE49-F238E27FC236}">
                <a16:creationId xmlns:a16="http://schemas.microsoft.com/office/drawing/2014/main" id="{3CC232AF-DA87-49AB-B782-83B05B44FC4A}"/>
              </a:ext>
            </a:extLst>
          </p:cNvPr>
          <p:cNvSpPr/>
          <p:nvPr/>
        </p:nvSpPr>
        <p:spPr>
          <a:xfrm>
            <a:off x="8817669" y="2032938"/>
            <a:ext cx="265997" cy="3119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Ster: 5 punten 28">
            <a:extLst>
              <a:ext uri="{FF2B5EF4-FFF2-40B4-BE49-F238E27FC236}">
                <a16:creationId xmlns:a16="http://schemas.microsoft.com/office/drawing/2014/main" id="{A6700CAE-5EDB-46DA-AB57-8A5707DAF3F0}"/>
              </a:ext>
            </a:extLst>
          </p:cNvPr>
          <p:cNvSpPr/>
          <p:nvPr/>
        </p:nvSpPr>
        <p:spPr>
          <a:xfrm>
            <a:off x="9309494" y="5204037"/>
            <a:ext cx="265997" cy="3119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Ster: 5 punten 29">
            <a:extLst>
              <a:ext uri="{FF2B5EF4-FFF2-40B4-BE49-F238E27FC236}">
                <a16:creationId xmlns:a16="http://schemas.microsoft.com/office/drawing/2014/main" id="{2794C632-D830-4C65-96DB-DD873221CF20}"/>
              </a:ext>
            </a:extLst>
          </p:cNvPr>
          <p:cNvSpPr/>
          <p:nvPr/>
        </p:nvSpPr>
        <p:spPr>
          <a:xfrm>
            <a:off x="3285090" y="5130511"/>
            <a:ext cx="265997" cy="3119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947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3A7C592-594B-4F75-B90C-EDB552B4C35D}"/>
              </a:ext>
            </a:extLst>
          </p:cNvPr>
          <p:cNvSpPr>
            <a:spLocks noGrp="1"/>
          </p:cNvSpPr>
          <p:nvPr>
            <p:ph type="sldNum" sz="quarter" idx="11"/>
          </p:nvPr>
        </p:nvSpPr>
        <p:spPr/>
        <p:txBody>
          <a:bodyPr/>
          <a:lstStyle/>
          <a:p>
            <a:fld id="{189E3A5C-986B-47BE-8F96-3787467B82A8}" type="slidenum">
              <a:rPr lang="nl-BE" smtClean="0">
                <a:solidFill>
                  <a:prstClr val="white"/>
                </a:solidFill>
              </a:rPr>
              <a:pPr/>
              <a:t>28</a:t>
            </a:fld>
            <a:endParaRPr lang="nl-BE">
              <a:solidFill>
                <a:prstClr val="white"/>
              </a:solidFill>
            </a:endParaRPr>
          </a:p>
        </p:txBody>
      </p:sp>
      <p:sp>
        <p:nvSpPr>
          <p:cNvPr id="3" name="Rechthoek 2">
            <a:extLst>
              <a:ext uri="{FF2B5EF4-FFF2-40B4-BE49-F238E27FC236}">
                <a16:creationId xmlns:a16="http://schemas.microsoft.com/office/drawing/2014/main" id="{EAEC8255-F32E-42EB-9F34-9DBAF79A94A6}"/>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Leerdoelen mechanische technieken</a:t>
            </a:r>
            <a:endParaRPr lang="nl-BE" b="1" cap="all">
              <a:solidFill>
                <a:prstClr val="white"/>
              </a:solidFill>
              <a:latin typeface="Trebuchet MS" panose="020B0603020202020204" pitchFamily="34" charset="0"/>
            </a:endParaRPr>
          </a:p>
        </p:txBody>
      </p:sp>
      <p:pic>
        <p:nvPicPr>
          <p:cNvPr id="8" name="Afbeelding 8">
            <a:extLst>
              <a:ext uri="{FF2B5EF4-FFF2-40B4-BE49-F238E27FC236}">
                <a16:creationId xmlns:a16="http://schemas.microsoft.com/office/drawing/2014/main" id="{DEA99523-C2F5-447E-B263-22F7AC4F31F9}"/>
              </a:ext>
            </a:extLst>
          </p:cNvPr>
          <p:cNvPicPr>
            <a:picLocks noChangeAspect="1"/>
          </p:cNvPicPr>
          <p:nvPr/>
        </p:nvPicPr>
        <p:blipFill>
          <a:blip r:embed="rId2"/>
          <a:stretch>
            <a:fillRect/>
          </a:stretch>
        </p:blipFill>
        <p:spPr>
          <a:xfrm>
            <a:off x="2027969" y="1127125"/>
            <a:ext cx="2352675" cy="285750"/>
          </a:xfrm>
          <a:prstGeom prst="rect">
            <a:avLst/>
          </a:prstGeom>
        </p:spPr>
      </p:pic>
      <p:pic>
        <p:nvPicPr>
          <p:cNvPr id="10" name="Afbeelding 10" descr="Afbeelding met binnen, projector&#10;&#10;Automatisch gegenereerde beschrijving">
            <a:extLst>
              <a:ext uri="{FF2B5EF4-FFF2-40B4-BE49-F238E27FC236}">
                <a16:creationId xmlns:a16="http://schemas.microsoft.com/office/drawing/2014/main" id="{6AD58DF6-AD9D-4D1E-9809-4C5FBE70EB97}"/>
              </a:ext>
            </a:extLst>
          </p:cNvPr>
          <p:cNvPicPr>
            <a:picLocks noChangeAspect="1"/>
          </p:cNvPicPr>
          <p:nvPr/>
        </p:nvPicPr>
        <p:blipFill>
          <a:blip r:embed="rId3"/>
          <a:stretch>
            <a:fillRect/>
          </a:stretch>
        </p:blipFill>
        <p:spPr>
          <a:xfrm>
            <a:off x="4548554" y="4595000"/>
            <a:ext cx="2743200" cy="1829693"/>
          </a:xfrm>
          <a:prstGeom prst="rect">
            <a:avLst/>
          </a:prstGeom>
        </p:spPr>
      </p:pic>
      <p:pic>
        <p:nvPicPr>
          <p:cNvPr id="11" name="Afbeelding 11" descr="Afbeelding met binnen, vies, freesbank&#10;&#10;Automatisch gegenereerde beschrijving">
            <a:extLst>
              <a:ext uri="{FF2B5EF4-FFF2-40B4-BE49-F238E27FC236}">
                <a16:creationId xmlns:a16="http://schemas.microsoft.com/office/drawing/2014/main" id="{E5D1695F-BF5B-4580-9FD8-D8D00C4AD2BF}"/>
              </a:ext>
            </a:extLst>
          </p:cNvPr>
          <p:cNvPicPr>
            <a:picLocks noChangeAspect="1"/>
          </p:cNvPicPr>
          <p:nvPr/>
        </p:nvPicPr>
        <p:blipFill>
          <a:blip r:embed="rId4"/>
          <a:stretch>
            <a:fillRect/>
          </a:stretch>
        </p:blipFill>
        <p:spPr>
          <a:xfrm>
            <a:off x="233850" y="4550385"/>
            <a:ext cx="2619375" cy="1743075"/>
          </a:xfrm>
          <a:prstGeom prst="rect">
            <a:avLst/>
          </a:prstGeom>
        </p:spPr>
      </p:pic>
      <p:pic>
        <p:nvPicPr>
          <p:cNvPr id="12" name="Afbeelding 12">
            <a:extLst>
              <a:ext uri="{FF2B5EF4-FFF2-40B4-BE49-F238E27FC236}">
                <a16:creationId xmlns:a16="http://schemas.microsoft.com/office/drawing/2014/main" id="{1CC78B1E-2AAF-4D2A-AF67-C8BD8FD9DDC0}"/>
              </a:ext>
            </a:extLst>
          </p:cNvPr>
          <p:cNvPicPr>
            <a:picLocks noChangeAspect="1"/>
          </p:cNvPicPr>
          <p:nvPr/>
        </p:nvPicPr>
        <p:blipFill>
          <a:blip r:embed="rId5"/>
          <a:stretch>
            <a:fillRect/>
          </a:stretch>
        </p:blipFill>
        <p:spPr>
          <a:xfrm>
            <a:off x="9033974" y="4434621"/>
            <a:ext cx="2466975" cy="1857375"/>
          </a:xfrm>
          <a:prstGeom prst="rect">
            <a:avLst/>
          </a:prstGeom>
        </p:spPr>
      </p:pic>
      <p:pic>
        <p:nvPicPr>
          <p:cNvPr id="13" name="Afbeelding 13" descr="Afbeelding met binnen&#10;&#10;Automatisch gegenereerde beschrijving">
            <a:extLst>
              <a:ext uri="{FF2B5EF4-FFF2-40B4-BE49-F238E27FC236}">
                <a16:creationId xmlns:a16="http://schemas.microsoft.com/office/drawing/2014/main" id="{180C492E-D91F-4731-9A79-B64E7C6390A2}"/>
              </a:ext>
            </a:extLst>
          </p:cNvPr>
          <p:cNvPicPr>
            <a:picLocks noChangeAspect="1"/>
          </p:cNvPicPr>
          <p:nvPr/>
        </p:nvPicPr>
        <p:blipFill>
          <a:blip r:embed="rId6"/>
          <a:stretch>
            <a:fillRect/>
          </a:stretch>
        </p:blipFill>
        <p:spPr>
          <a:xfrm rot="-1860000">
            <a:off x="95282" y="2614499"/>
            <a:ext cx="2987432" cy="935404"/>
          </a:xfrm>
          <a:prstGeom prst="rect">
            <a:avLst/>
          </a:prstGeom>
        </p:spPr>
      </p:pic>
      <p:pic>
        <p:nvPicPr>
          <p:cNvPr id="14" name="Afbeelding 14">
            <a:extLst>
              <a:ext uri="{FF2B5EF4-FFF2-40B4-BE49-F238E27FC236}">
                <a16:creationId xmlns:a16="http://schemas.microsoft.com/office/drawing/2014/main" id="{99A80B67-4F9F-409C-8A9C-7311D0637C6E}"/>
              </a:ext>
            </a:extLst>
          </p:cNvPr>
          <p:cNvPicPr>
            <a:picLocks noChangeAspect="1"/>
          </p:cNvPicPr>
          <p:nvPr/>
        </p:nvPicPr>
        <p:blipFill>
          <a:blip r:embed="rId7"/>
          <a:stretch>
            <a:fillRect/>
          </a:stretch>
        </p:blipFill>
        <p:spPr>
          <a:xfrm rot="1560000">
            <a:off x="9280158" y="1336308"/>
            <a:ext cx="2619375" cy="1743075"/>
          </a:xfrm>
          <a:prstGeom prst="rect">
            <a:avLst/>
          </a:prstGeom>
        </p:spPr>
      </p:pic>
      <p:pic>
        <p:nvPicPr>
          <p:cNvPr id="15" name="Afbeelding 15" descr="Afbeelding met uitrusting&#10;&#10;Automatisch gegenereerde beschrijving">
            <a:extLst>
              <a:ext uri="{FF2B5EF4-FFF2-40B4-BE49-F238E27FC236}">
                <a16:creationId xmlns:a16="http://schemas.microsoft.com/office/drawing/2014/main" id="{39FCE8AA-970A-4AAC-BD2C-282829D434BF}"/>
              </a:ext>
            </a:extLst>
          </p:cNvPr>
          <p:cNvPicPr>
            <a:picLocks noChangeAspect="1"/>
          </p:cNvPicPr>
          <p:nvPr/>
        </p:nvPicPr>
        <p:blipFill>
          <a:blip r:embed="rId8"/>
          <a:stretch>
            <a:fillRect/>
          </a:stretch>
        </p:blipFill>
        <p:spPr>
          <a:xfrm>
            <a:off x="3357074" y="2432661"/>
            <a:ext cx="2136776" cy="1689834"/>
          </a:xfrm>
          <a:prstGeom prst="rect">
            <a:avLst/>
          </a:prstGeom>
        </p:spPr>
      </p:pic>
      <p:pic>
        <p:nvPicPr>
          <p:cNvPr id="16" name="Afbeelding 16">
            <a:extLst>
              <a:ext uri="{FF2B5EF4-FFF2-40B4-BE49-F238E27FC236}">
                <a16:creationId xmlns:a16="http://schemas.microsoft.com/office/drawing/2014/main" id="{90FEF7DA-DB44-4D5C-B9C3-25932F516B45}"/>
              </a:ext>
            </a:extLst>
          </p:cNvPr>
          <p:cNvPicPr>
            <a:picLocks noChangeAspect="1"/>
          </p:cNvPicPr>
          <p:nvPr/>
        </p:nvPicPr>
        <p:blipFill>
          <a:blip r:embed="rId9"/>
          <a:stretch>
            <a:fillRect/>
          </a:stretch>
        </p:blipFill>
        <p:spPr>
          <a:xfrm>
            <a:off x="5808784" y="2433470"/>
            <a:ext cx="2958123" cy="1688216"/>
          </a:xfrm>
          <a:prstGeom prst="rect">
            <a:avLst/>
          </a:prstGeom>
        </p:spPr>
      </p:pic>
      <p:pic>
        <p:nvPicPr>
          <p:cNvPr id="7" name="Afbeelding 7">
            <a:extLst>
              <a:ext uri="{FF2B5EF4-FFF2-40B4-BE49-F238E27FC236}">
                <a16:creationId xmlns:a16="http://schemas.microsoft.com/office/drawing/2014/main" id="{9DDE364C-797B-4420-909A-0838A1D8C6BA}"/>
              </a:ext>
            </a:extLst>
          </p:cNvPr>
          <p:cNvPicPr>
            <a:picLocks noGrp="1" noChangeAspect="1"/>
          </p:cNvPicPr>
          <p:nvPr>
            <p:ph idx="1"/>
          </p:nvPr>
        </p:nvPicPr>
        <p:blipFill>
          <a:blip r:embed="rId10"/>
          <a:stretch>
            <a:fillRect/>
          </a:stretch>
        </p:blipFill>
        <p:spPr>
          <a:xfrm>
            <a:off x="2030379" y="1590620"/>
            <a:ext cx="7100765" cy="324826"/>
          </a:xfrm>
        </p:spPr>
      </p:pic>
    </p:spTree>
    <p:extLst>
      <p:ext uri="{BB962C8B-B14F-4D97-AF65-F5344CB8AC3E}">
        <p14:creationId xmlns:p14="http://schemas.microsoft.com/office/powerpoint/2010/main" val="2183507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ep 18">
            <a:extLst>
              <a:ext uri="{FF2B5EF4-FFF2-40B4-BE49-F238E27FC236}">
                <a16:creationId xmlns:a16="http://schemas.microsoft.com/office/drawing/2014/main" id="{4E0A77A0-35C4-4A10-8B4B-5C408279D045}"/>
              </a:ext>
            </a:extLst>
          </p:cNvPr>
          <p:cNvGrpSpPr/>
          <p:nvPr/>
        </p:nvGrpSpPr>
        <p:grpSpPr>
          <a:xfrm>
            <a:off x="9482218" y="2550955"/>
            <a:ext cx="2315363" cy="3896636"/>
            <a:chOff x="2427573" y="1813624"/>
            <a:chExt cx="2315363" cy="3896636"/>
          </a:xfrm>
        </p:grpSpPr>
        <p:pic>
          <p:nvPicPr>
            <p:cNvPr id="24" name="Picture 4" descr="Precisie Dynamometer PCE-LFG-Serie">
              <a:extLst>
                <a:ext uri="{FF2B5EF4-FFF2-40B4-BE49-F238E27FC236}">
                  <a16:creationId xmlns:a16="http://schemas.microsoft.com/office/drawing/2014/main" id="{06DB27A0-5E18-4298-B3F2-59F82CACA8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12" r="39355"/>
            <a:stretch/>
          </p:blipFill>
          <p:spPr bwMode="auto">
            <a:xfrm rot="1116749">
              <a:off x="2427573" y="1813624"/>
              <a:ext cx="1879487" cy="3896636"/>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E9AF6BBF-E343-46F3-84B1-AC9F7691F648}"/>
                </a:ext>
              </a:extLst>
            </p:cNvPr>
            <p:cNvSpPr txBox="1"/>
            <p:nvPr/>
          </p:nvSpPr>
          <p:spPr>
            <a:xfrm>
              <a:off x="4140129" y="2241343"/>
              <a:ext cx="602807" cy="512743"/>
            </a:xfrm>
            <a:prstGeom prst="rect">
              <a:avLst/>
            </a:prstGeom>
            <a:solidFill>
              <a:schemeClr val="bg1"/>
            </a:solidFill>
          </p:spPr>
          <p:txBody>
            <a:bodyPr wrap="square" rtlCol="0">
              <a:spAutoFit/>
            </a:bodyPr>
            <a:lstStyle/>
            <a:p>
              <a:endParaRPr lang="nl-BE"/>
            </a:p>
          </p:txBody>
        </p:sp>
      </p:grpSp>
      <p:pic>
        <p:nvPicPr>
          <p:cNvPr id="22" name="Picture 6" descr="Wat is het aandraaimoment van een bout? | Duursma BV - Uw industriepartner">
            <a:extLst>
              <a:ext uri="{FF2B5EF4-FFF2-40B4-BE49-F238E27FC236}">
                <a16:creationId xmlns:a16="http://schemas.microsoft.com/office/drawing/2014/main" id="{6E0D620C-5780-4404-B53A-44C5F3F7A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20976">
            <a:off x="7243530" y="1043174"/>
            <a:ext cx="4871491" cy="212053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2812A9B6-40C9-44F0-ACAD-00E5C30F9DAA}"/>
              </a:ext>
            </a:extLst>
          </p:cNvPr>
          <p:cNvPicPr>
            <a:picLocks noChangeAspect="1"/>
          </p:cNvPicPr>
          <p:nvPr/>
        </p:nvPicPr>
        <p:blipFill>
          <a:blip r:embed="rId5"/>
          <a:stretch>
            <a:fillRect/>
          </a:stretch>
        </p:blipFill>
        <p:spPr>
          <a:xfrm rot="427803">
            <a:off x="5992806" y="493770"/>
            <a:ext cx="6230219" cy="1038370"/>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29</a:t>
            </a:fld>
            <a:endParaRPr lang="nl-BE">
              <a:solidFill>
                <a:prstClr val="white"/>
              </a:solidFill>
            </a:endParaRPr>
          </a:p>
        </p:txBody>
      </p:sp>
      <p:sp>
        <p:nvSpPr>
          <p:cNvPr id="11" name="Rechthoek 10">
            <a:extLst>
              <a:ext uri="{FF2B5EF4-FFF2-40B4-BE49-F238E27FC236}">
                <a16:creationId xmlns:a16="http://schemas.microsoft.com/office/drawing/2014/main" id="{C1A813D6-93C5-435A-BC7D-C0F920020847}"/>
              </a:ext>
            </a:extLst>
          </p:cNvPr>
          <p:cNvSpPr/>
          <p:nvPr/>
        </p:nvSpPr>
        <p:spPr>
          <a:xfrm>
            <a:off x="9077093" y="0"/>
            <a:ext cx="3114907"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stem doelen /</a:t>
            </a:r>
            <a:br>
              <a:rPr lang="nl-NL" b="1" cap="all">
                <a:solidFill>
                  <a:prstClr val="white"/>
                </a:solidFill>
                <a:latin typeface="Trebuchet MS" panose="020B0603020202020204" pitchFamily="34" charset="0"/>
              </a:rPr>
            </a:br>
            <a:r>
              <a:rPr lang="nl-NL" b="1" cap="all">
                <a:solidFill>
                  <a:prstClr val="white"/>
                </a:solidFill>
                <a:latin typeface="Trebuchet MS" panose="020B0603020202020204" pitchFamily="34" charset="0"/>
              </a:rPr>
              <a:t>leerdoelen mechanische technieken</a:t>
            </a:r>
            <a:endParaRPr lang="nl-BE" b="1" cap="all">
              <a:solidFill>
                <a:prstClr val="white"/>
              </a:solidFill>
              <a:latin typeface="Trebuchet MS" panose="020B0603020202020204" pitchFamily="34" charset="0"/>
            </a:endParaRPr>
          </a:p>
        </p:txBody>
      </p:sp>
      <p:pic>
        <p:nvPicPr>
          <p:cNvPr id="7" name="Afbeelding 6">
            <a:extLst>
              <a:ext uri="{FF2B5EF4-FFF2-40B4-BE49-F238E27FC236}">
                <a16:creationId xmlns:a16="http://schemas.microsoft.com/office/drawing/2014/main" id="{23B2FEEA-EB7C-4F67-83FB-44C0F8C962DF}"/>
              </a:ext>
            </a:extLst>
          </p:cNvPr>
          <p:cNvPicPr>
            <a:picLocks noChangeAspect="1"/>
          </p:cNvPicPr>
          <p:nvPr/>
        </p:nvPicPr>
        <p:blipFill>
          <a:blip r:embed="rId6"/>
          <a:stretch>
            <a:fillRect/>
          </a:stretch>
        </p:blipFill>
        <p:spPr>
          <a:xfrm>
            <a:off x="998310" y="804644"/>
            <a:ext cx="7468642" cy="933580"/>
          </a:xfrm>
          <a:prstGeom prst="rect">
            <a:avLst/>
          </a:prstGeom>
        </p:spPr>
      </p:pic>
      <p:pic>
        <p:nvPicPr>
          <p:cNvPr id="12" name="Afbeelding 11">
            <a:extLst>
              <a:ext uri="{FF2B5EF4-FFF2-40B4-BE49-F238E27FC236}">
                <a16:creationId xmlns:a16="http://schemas.microsoft.com/office/drawing/2014/main" id="{11D9E0D6-9B71-4A93-A6E1-7B3F0D56D930}"/>
              </a:ext>
            </a:extLst>
          </p:cNvPr>
          <p:cNvPicPr>
            <a:picLocks noChangeAspect="1"/>
          </p:cNvPicPr>
          <p:nvPr/>
        </p:nvPicPr>
        <p:blipFill>
          <a:blip r:embed="rId7"/>
          <a:stretch>
            <a:fillRect/>
          </a:stretch>
        </p:blipFill>
        <p:spPr>
          <a:xfrm>
            <a:off x="1050048" y="1737775"/>
            <a:ext cx="7487695" cy="619211"/>
          </a:xfrm>
          <a:prstGeom prst="rect">
            <a:avLst/>
          </a:prstGeom>
        </p:spPr>
      </p:pic>
      <p:pic>
        <p:nvPicPr>
          <p:cNvPr id="14" name="Afbeelding 13">
            <a:extLst>
              <a:ext uri="{FF2B5EF4-FFF2-40B4-BE49-F238E27FC236}">
                <a16:creationId xmlns:a16="http://schemas.microsoft.com/office/drawing/2014/main" id="{99DAD07E-649D-4C8F-9786-A45DEDB089DA}"/>
              </a:ext>
            </a:extLst>
          </p:cNvPr>
          <p:cNvPicPr>
            <a:picLocks noChangeAspect="1"/>
          </p:cNvPicPr>
          <p:nvPr/>
        </p:nvPicPr>
        <p:blipFill>
          <a:blip r:embed="rId8"/>
          <a:stretch>
            <a:fillRect/>
          </a:stretch>
        </p:blipFill>
        <p:spPr>
          <a:xfrm>
            <a:off x="1107208" y="3360323"/>
            <a:ext cx="5611008" cy="295316"/>
          </a:xfrm>
          <a:prstGeom prst="rect">
            <a:avLst/>
          </a:prstGeom>
        </p:spPr>
      </p:pic>
      <p:pic>
        <p:nvPicPr>
          <p:cNvPr id="16" name="Afbeelding 15">
            <a:extLst>
              <a:ext uri="{FF2B5EF4-FFF2-40B4-BE49-F238E27FC236}">
                <a16:creationId xmlns:a16="http://schemas.microsoft.com/office/drawing/2014/main" id="{38CA5C70-7573-4E6E-90F3-A680DDF3E6E5}"/>
              </a:ext>
            </a:extLst>
          </p:cNvPr>
          <p:cNvPicPr>
            <a:picLocks noChangeAspect="1"/>
          </p:cNvPicPr>
          <p:nvPr/>
        </p:nvPicPr>
        <p:blipFill>
          <a:blip r:embed="rId9"/>
          <a:stretch>
            <a:fillRect/>
          </a:stretch>
        </p:blipFill>
        <p:spPr>
          <a:xfrm>
            <a:off x="1169784" y="3902776"/>
            <a:ext cx="7259063" cy="609685"/>
          </a:xfrm>
          <a:prstGeom prst="rect">
            <a:avLst/>
          </a:prstGeom>
        </p:spPr>
      </p:pic>
      <p:grpSp>
        <p:nvGrpSpPr>
          <p:cNvPr id="21" name="Groep 20">
            <a:extLst>
              <a:ext uri="{FF2B5EF4-FFF2-40B4-BE49-F238E27FC236}">
                <a16:creationId xmlns:a16="http://schemas.microsoft.com/office/drawing/2014/main" id="{F96D2D88-34C2-44E6-A1F4-D0B8450148F4}"/>
              </a:ext>
            </a:extLst>
          </p:cNvPr>
          <p:cNvGrpSpPr/>
          <p:nvPr/>
        </p:nvGrpSpPr>
        <p:grpSpPr>
          <a:xfrm>
            <a:off x="1169784" y="4647891"/>
            <a:ext cx="6087325" cy="755066"/>
            <a:chOff x="1341865" y="3712131"/>
            <a:chExt cx="6087325" cy="755066"/>
          </a:xfrm>
        </p:grpSpPr>
        <p:pic>
          <p:nvPicPr>
            <p:cNvPr id="18" name="Afbeelding 17">
              <a:extLst>
                <a:ext uri="{FF2B5EF4-FFF2-40B4-BE49-F238E27FC236}">
                  <a16:creationId xmlns:a16="http://schemas.microsoft.com/office/drawing/2014/main" id="{6938E68F-9AD2-45DA-87F3-E2C91FBFD68C}"/>
                </a:ext>
              </a:extLst>
            </p:cNvPr>
            <p:cNvPicPr>
              <a:picLocks noChangeAspect="1"/>
            </p:cNvPicPr>
            <p:nvPr/>
          </p:nvPicPr>
          <p:blipFill>
            <a:blip r:embed="rId10"/>
            <a:stretch>
              <a:fillRect/>
            </a:stretch>
          </p:blipFill>
          <p:spPr>
            <a:xfrm>
              <a:off x="1341865" y="3981354"/>
              <a:ext cx="6087325" cy="485843"/>
            </a:xfrm>
            <a:prstGeom prst="rect">
              <a:avLst/>
            </a:prstGeom>
          </p:spPr>
        </p:pic>
        <p:pic>
          <p:nvPicPr>
            <p:cNvPr id="20" name="Afbeelding 19">
              <a:extLst>
                <a:ext uri="{FF2B5EF4-FFF2-40B4-BE49-F238E27FC236}">
                  <a16:creationId xmlns:a16="http://schemas.microsoft.com/office/drawing/2014/main" id="{FB4F8057-EC3E-4B43-9FDF-15B6C6A4FAA3}"/>
                </a:ext>
              </a:extLst>
            </p:cNvPr>
            <p:cNvPicPr>
              <a:picLocks noChangeAspect="1"/>
            </p:cNvPicPr>
            <p:nvPr/>
          </p:nvPicPr>
          <p:blipFill>
            <a:blip r:embed="rId11"/>
            <a:stretch>
              <a:fillRect/>
            </a:stretch>
          </p:blipFill>
          <p:spPr>
            <a:xfrm>
              <a:off x="1392216" y="3712131"/>
              <a:ext cx="2181529" cy="219106"/>
            </a:xfrm>
            <a:prstGeom prst="rect">
              <a:avLst/>
            </a:prstGeom>
          </p:spPr>
        </p:pic>
      </p:grpSp>
      <p:grpSp>
        <p:nvGrpSpPr>
          <p:cNvPr id="6" name="Groep 5">
            <a:extLst>
              <a:ext uri="{FF2B5EF4-FFF2-40B4-BE49-F238E27FC236}">
                <a16:creationId xmlns:a16="http://schemas.microsoft.com/office/drawing/2014/main" id="{44361E3A-63D6-461F-91B0-67A4086DD922}"/>
              </a:ext>
            </a:extLst>
          </p:cNvPr>
          <p:cNvGrpSpPr/>
          <p:nvPr/>
        </p:nvGrpSpPr>
        <p:grpSpPr>
          <a:xfrm>
            <a:off x="1145312" y="5493893"/>
            <a:ext cx="7297168" cy="854539"/>
            <a:chOff x="1651974" y="5583095"/>
            <a:chExt cx="7297168" cy="854539"/>
          </a:xfrm>
        </p:grpSpPr>
        <p:pic>
          <p:nvPicPr>
            <p:cNvPr id="23" name="Afbeelding 22">
              <a:extLst>
                <a:ext uri="{FF2B5EF4-FFF2-40B4-BE49-F238E27FC236}">
                  <a16:creationId xmlns:a16="http://schemas.microsoft.com/office/drawing/2014/main" id="{1518D9BD-89C6-47CC-9FF3-ED2C95F02004}"/>
                </a:ext>
              </a:extLst>
            </p:cNvPr>
            <p:cNvPicPr>
              <a:picLocks noChangeAspect="1"/>
            </p:cNvPicPr>
            <p:nvPr/>
          </p:nvPicPr>
          <p:blipFill>
            <a:blip r:embed="rId12"/>
            <a:stretch>
              <a:fillRect/>
            </a:stretch>
          </p:blipFill>
          <p:spPr>
            <a:xfrm>
              <a:off x="1651974" y="5904160"/>
              <a:ext cx="7297168" cy="533474"/>
            </a:xfrm>
            <a:prstGeom prst="rect">
              <a:avLst/>
            </a:prstGeom>
          </p:spPr>
        </p:pic>
        <p:pic>
          <p:nvPicPr>
            <p:cNvPr id="25" name="Afbeelding 24">
              <a:extLst>
                <a:ext uri="{FF2B5EF4-FFF2-40B4-BE49-F238E27FC236}">
                  <a16:creationId xmlns:a16="http://schemas.microsoft.com/office/drawing/2014/main" id="{1AE1F248-0EFD-4555-9717-B5A91B22D52B}"/>
                </a:ext>
              </a:extLst>
            </p:cNvPr>
            <p:cNvPicPr>
              <a:picLocks noChangeAspect="1"/>
            </p:cNvPicPr>
            <p:nvPr/>
          </p:nvPicPr>
          <p:blipFill>
            <a:blip r:embed="rId13"/>
            <a:stretch>
              <a:fillRect/>
            </a:stretch>
          </p:blipFill>
          <p:spPr>
            <a:xfrm>
              <a:off x="1702325" y="5583095"/>
              <a:ext cx="857370" cy="295316"/>
            </a:xfrm>
            <a:prstGeom prst="rect">
              <a:avLst/>
            </a:prstGeom>
          </p:spPr>
        </p:pic>
      </p:grpSp>
      <p:pic>
        <p:nvPicPr>
          <p:cNvPr id="27" name="Afbeelding 26">
            <a:extLst>
              <a:ext uri="{FF2B5EF4-FFF2-40B4-BE49-F238E27FC236}">
                <a16:creationId xmlns:a16="http://schemas.microsoft.com/office/drawing/2014/main" id="{CA66AB43-F5D3-433F-AB79-9B876C5325F2}"/>
              </a:ext>
            </a:extLst>
          </p:cNvPr>
          <p:cNvPicPr>
            <a:picLocks noChangeAspect="1"/>
          </p:cNvPicPr>
          <p:nvPr/>
        </p:nvPicPr>
        <p:blipFill>
          <a:blip r:embed="rId14"/>
          <a:stretch>
            <a:fillRect/>
          </a:stretch>
        </p:blipFill>
        <p:spPr>
          <a:xfrm>
            <a:off x="1283621" y="335498"/>
            <a:ext cx="7627416" cy="469146"/>
          </a:xfrm>
          <a:prstGeom prst="rect">
            <a:avLst/>
          </a:prstGeom>
        </p:spPr>
      </p:pic>
      <p:pic>
        <p:nvPicPr>
          <p:cNvPr id="5" name="Afbeelding 4">
            <a:extLst>
              <a:ext uri="{FF2B5EF4-FFF2-40B4-BE49-F238E27FC236}">
                <a16:creationId xmlns:a16="http://schemas.microsoft.com/office/drawing/2014/main" id="{6F45B6C4-FE40-4DBF-BEA9-2032523A1DBB}"/>
              </a:ext>
            </a:extLst>
          </p:cNvPr>
          <p:cNvPicPr>
            <a:picLocks noChangeAspect="1"/>
          </p:cNvPicPr>
          <p:nvPr/>
        </p:nvPicPr>
        <p:blipFill>
          <a:blip r:embed="rId15"/>
          <a:stretch>
            <a:fillRect/>
          </a:stretch>
        </p:blipFill>
        <p:spPr>
          <a:xfrm>
            <a:off x="972530" y="2232092"/>
            <a:ext cx="7285218" cy="1176367"/>
          </a:xfrm>
          <a:prstGeom prst="rect">
            <a:avLst/>
          </a:prstGeom>
        </p:spPr>
      </p:pic>
    </p:spTree>
    <p:extLst>
      <p:ext uri="{BB962C8B-B14F-4D97-AF65-F5344CB8AC3E}">
        <p14:creationId xmlns:p14="http://schemas.microsoft.com/office/powerpoint/2010/main" val="138069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CAE741-8224-4C4F-84F3-40D35E3043CF}"/>
              </a:ext>
            </a:extLst>
          </p:cNvPr>
          <p:cNvSpPr>
            <a:spLocks noGrp="1"/>
          </p:cNvSpPr>
          <p:nvPr>
            <p:ph type="sldNum" sz="quarter" idx="11"/>
          </p:nvPr>
        </p:nvSpPr>
        <p:spPr/>
        <p:txBody>
          <a:bodyPr/>
          <a:lstStyle/>
          <a:p>
            <a:fld id="{189E3A5C-986B-47BE-8F96-3787467B82A8}" type="slidenum">
              <a:rPr lang="nl-BE" smtClean="0">
                <a:solidFill>
                  <a:prstClr val="white"/>
                </a:solidFill>
              </a:rPr>
              <a:pPr/>
              <a:t>3</a:t>
            </a:fld>
            <a:endParaRPr lang="nl-BE">
              <a:solidFill>
                <a:prstClr val="white"/>
              </a:solidFill>
            </a:endParaRPr>
          </a:p>
        </p:txBody>
      </p:sp>
      <p:sp>
        <p:nvSpPr>
          <p:cNvPr id="5" name="Rechthoek 4">
            <a:extLst>
              <a:ext uri="{FF2B5EF4-FFF2-40B4-BE49-F238E27FC236}">
                <a16:creationId xmlns:a16="http://schemas.microsoft.com/office/drawing/2014/main" id="{0037122D-5C88-4AFD-B390-3453AC622851}"/>
              </a:ext>
            </a:extLst>
          </p:cNvPr>
          <p:cNvSpPr/>
          <p:nvPr/>
        </p:nvSpPr>
        <p:spPr>
          <a:xfrm>
            <a:off x="9163574" y="0"/>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doelen</a:t>
            </a:r>
            <a:endParaRPr lang="nl-BE" b="1" cap="all">
              <a:solidFill>
                <a:prstClr val="white"/>
              </a:solidFill>
              <a:latin typeface="Trebuchet MS" panose="020B0603020202020204" pitchFamily="34" charset="0"/>
            </a:endParaRPr>
          </a:p>
        </p:txBody>
      </p:sp>
      <p:sp>
        <p:nvSpPr>
          <p:cNvPr id="6" name="Rechthoek 5">
            <a:extLst>
              <a:ext uri="{FF2B5EF4-FFF2-40B4-BE49-F238E27FC236}">
                <a16:creationId xmlns:a16="http://schemas.microsoft.com/office/drawing/2014/main" id="{C2BF372B-DCD1-4663-845E-1A5B628B8850}"/>
              </a:ext>
            </a:extLst>
          </p:cNvPr>
          <p:cNvSpPr/>
          <p:nvPr/>
        </p:nvSpPr>
        <p:spPr>
          <a:xfrm>
            <a:off x="1069381" y="1764437"/>
            <a:ext cx="10053237" cy="3329126"/>
          </a:xfrm>
          <a:prstGeom prst="rect">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Tx/>
              <a:buChar char="-"/>
            </a:pPr>
            <a:endParaRPr lang="nl-NL" sz="1200"/>
          </a:p>
          <a:p>
            <a:r>
              <a:rPr lang="nl-NL"/>
              <a:t>Deelnemers:</a:t>
            </a:r>
          </a:p>
          <a:p>
            <a:endParaRPr lang="nl-NL"/>
          </a:p>
          <a:p>
            <a:pPr marL="285750" indent="-285750">
              <a:buFontTx/>
              <a:buChar char="-"/>
            </a:pPr>
            <a:r>
              <a:rPr lang="nl-NL"/>
              <a:t>maken kennis met de leerdoelen Mechanische technieken en STEM-doelen;</a:t>
            </a:r>
          </a:p>
          <a:p>
            <a:pPr marL="285750" indent="-285750">
              <a:buFontTx/>
              <a:buChar char="-"/>
            </a:pPr>
            <a:endParaRPr lang="nl-NL"/>
          </a:p>
          <a:p>
            <a:pPr marL="285750" indent="-285750">
              <a:buFontTx/>
              <a:buChar char="-"/>
            </a:pPr>
            <a:r>
              <a:rPr lang="nl-NL"/>
              <a:t>krijgen inzicht in de relatie tussen de leerdoelen en de bouwstenen;</a:t>
            </a:r>
          </a:p>
          <a:p>
            <a:pPr marL="285750" indent="-285750">
              <a:buFontTx/>
              <a:buChar char="-"/>
            </a:pPr>
            <a:endParaRPr lang="nl-NL"/>
          </a:p>
          <a:p>
            <a:pPr marL="285750" indent="-285750">
              <a:buFontTx/>
              <a:buChar char="-"/>
            </a:pPr>
            <a:r>
              <a:rPr lang="nl-NL"/>
              <a:t>krijgen inzicht in de relatie tussen de leerdoelen Mechanische technieken en STEM-doelen</a:t>
            </a:r>
          </a:p>
          <a:p>
            <a:pPr marL="285750" indent="-285750">
              <a:buFontTx/>
              <a:buChar char="-"/>
            </a:pPr>
            <a:endParaRPr lang="nl-NL"/>
          </a:p>
          <a:p>
            <a:pPr marL="285750" indent="-285750">
              <a:buFontTx/>
              <a:buChar char="-"/>
            </a:pPr>
            <a:r>
              <a:rPr lang="nl-NL"/>
              <a:t>krijgen inzicht in de relatie tussen projecten en contexten.</a:t>
            </a:r>
          </a:p>
          <a:p>
            <a:pPr marL="285750" indent="-285750">
              <a:buFontTx/>
              <a:buChar char="-"/>
            </a:pPr>
            <a:endParaRPr lang="nl-NL"/>
          </a:p>
          <a:p>
            <a:pPr marL="285750" indent="-285750">
              <a:buFontTx/>
              <a:buChar char="-"/>
            </a:pPr>
            <a:r>
              <a:rPr lang="nl-NL"/>
              <a:t>kunnen leerdoelen Mechanische technieken , STEM-doelen en contexten bekrachtigen in een project</a:t>
            </a:r>
          </a:p>
          <a:p>
            <a:pPr marL="285750" indent="-285750" algn="ctr">
              <a:buFontTx/>
              <a:buChar char="-"/>
            </a:pPr>
            <a:endParaRPr lang="nl-BE" sz="1600"/>
          </a:p>
        </p:txBody>
      </p:sp>
    </p:spTree>
    <p:extLst>
      <p:ext uri="{BB962C8B-B14F-4D97-AF65-F5344CB8AC3E}">
        <p14:creationId xmlns:p14="http://schemas.microsoft.com/office/powerpoint/2010/main" val="1744955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A90370-6B3B-4648-B0F3-9E331C5D61E8}"/>
              </a:ext>
            </a:extLst>
          </p:cNvPr>
          <p:cNvSpPr>
            <a:spLocks noGrp="1"/>
          </p:cNvSpPr>
          <p:nvPr>
            <p:ph type="title"/>
          </p:nvPr>
        </p:nvSpPr>
        <p:spPr/>
        <p:txBody>
          <a:bodyPr/>
          <a:lstStyle/>
          <a:p>
            <a:endParaRPr lang="nl-BE"/>
          </a:p>
        </p:txBody>
      </p:sp>
      <p:sp>
        <p:nvSpPr>
          <p:cNvPr id="8" name="Tijdelijke aanduiding voor inhoud 7">
            <a:extLst>
              <a:ext uri="{FF2B5EF4-FFF2-40B4-BE49-F238E27FC236}">
                <a16:creationId xmlns:a16="http://schemas.microsoft.com/office/drawing/2014/main" id="{B52C2F72-39ED-47FB-A6F6-8B05A04B5555}"/>
              </a:ext>
            </a:extLst>
          </p:cNvPr>
          <p:cNvSpPr>
            <a:spLocks noGrp="1"/>
          </p:cNvSpPr>
          <p:nvPr>
            <p:ph idx="1"/>
          </p:nvPr>
        </p:nvSpPr>
        <p:spPr/>
        <p:txBody>
          <a:bodyPr/>
          <a:lstStyle/>
          <a:p>
            <a:endParaRPr lang="nl-BE"/>
          </a:p>
        </p:txBody>
      </p:sp>
      <p:sp>
        <p:nvSpPr>
          <p:cNvPr id="4" name="Tijdelijke aanduiding voor dianummer 3">
            <a:extLst>
              <a:ext uri="{FF2B5EF4-FFF2-40B4-BE49-F238E27FC236}">
                <a16:creationId xmlns:a16="http://schemas.microsoft.com/office/drawing/2014/main" id="{96EDAF64-0B68-464B-A871-ADB00083EC1F}"/>
              </a:ext>
            </a:extLst>
          </p:cNvPr>
          <p:cNvSpPr>
            <a:spLocks noGrp="1"/>
          </p:cNvSpPr>
          <p:nvPr>
            <p:ph type="sldNum" sz="quarter" idx="11"/>
          </p:nvPr>
        </p:nvSpPr>
        <p:spPr>
          <a:xfrm>
            <a:off x="9442493" y="6429400"/>
            <a:ext cx="2749507" cy="428600"/>
          </a:xfrm>
        </p:spPr>
        <p:txBody>
          <a:bodyPr/>
          <a:lstStyle/>
          <a:p>
            <a:fld id="{189E3A5C-986B-47BE-8F96-3787467B82A8}" type="slidenum">
              <a:rPr lang="nl-BE" smtClean="0"/>
              <a:pPr/>
              <a:t>30</a:t>
            </a:fld>
            <a:endParaRPr lang="nl-BE"/>
          </a:p>
        </p:txBody>
      </p:sp>
      <p:sp>
        <p:nvSpPr>
          <p:cNvPr id="9" name="Tekstvak 8">
            <a:extLst>
              <a:ext uri="{FF2B5EF4-FFF2-40B4-BE49-F238E27FC236}">
                <a16:creationId xmlns:a16="http://schemas.microsoft.com/office/drawing/2014/main" id="{24A68B72-598D-4F5B-AADB-BCEB4A66BE83}"/>
              </a:ext>
            </a:extLst>
          </p:cNvPr>
          <p:cNvSpPr txBox="1"/>
          <p:nvPr/>
        </p:nvSpPr>
        <p:spPr>
          <a:xfrm rot="19184412">
            <a:off x="3547536" y="2613391"/>
            <a:ext cx="4918777" cy="1631216"/>
          </a:xfrm>
          <a:prstGeom prst="rect">
            <a:avLst/>
          </a:prstGeom>
          <a:noFill/>
        </p:spPr>
        <p:txBody>
          <a:bodyPr wrap="square" rtlCol="0">
            <a:spAutoFit/>
          </a:bodyPr>
          <a:lstStyle/>
          <a:p>
            <a:pPr algn="ctr"/>
            <a:r>
              <a:rPr lang="nl-NL" sz="2800" b="1">
                <a:solidFill>
                  <a:srgbClr val="A1279E"/>
                </a:solidFill>
              </a:rPr>
              <a:t>gewoon een</a:t>
            </a:r>
          </a:p>
          <a:p>
            <a:pPr algn="ctr"/>
            <a:r>
              <a:rPr lang="nl-NL" sz="7200" b="1">
                <a:solidFill>
                  <a:srgbClr val="A1279E"/>
                </a:solidFill>
              </a:rPr>
              <a:t>voorbeeld</a:t>
            </a:r>
            <a:endParaRPr lang="nl-BE" sz="6000" b="1">
              <a:solidFill>
                <a:srgbClr val="A1279E"/>
              </a:solidFill>
            </a:endParaRPr>
          </a:p>
        </p:txBody>
      </p:sp>
    </p:spTree>
    <p:extLst>
      <p:ext uri="{BB962C8B-B14F-4D97-AF65-F5344CB8AC3E}">
        <p14:creationId xmlns:p14="http://schemas.microsoft.com/office/powerpoint/2010/main" val="1218013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fbeelding 28">
            <a:extLst>
              <a:ext uri="{FF2B5EF4-FFF2-40B4-BE49-F238E27FC236}">
                <a16:creationId xmlns:a16="http://schemas.microsoft.com/office/drawing/2014/main" id="{0A64AA79-5E93-4831-BBED-CE8AEFE0C9EC}"/>
              </a:ext>
            </a:extLst>
          </p:cNvPr>
          <p:cNvPicPr>
            <a:picLocks noChangeAspect="1"/>
          </p:cNvPicPr>
          <p:nvPr/>
        </p:nvPicPr>
        <p:blipFill>
          <a:blip r:embed="rId2"/>
          <a:stretch>
            <a:fillRect/>
          </a:stretch>
        </p:blipFill>
        <p:spPr>
          <a:xfrm>
            <a:off x="776928" y="4983350"/>
            <a:ext cx="1514475" cy="1181100"/>
          </a:xfrm>
          <a:prstGeom prst="rect">
            <a:avLst/>
          </a:prstGeom>
        </p:spPr>
      </p:pic>
      <p:sp>
        <p:nvSpPr>
          <p:cNvPr id="4" name="Tijdelijke aanduiding voor dianummer 3">
            <a:extLst>
              <a:ext uri="{FF2B5EF4-FFF2-40B4-BE49-F238E27FC236}">
                <a16:creationId xmlns:a16="http://schemas.microsoft.com/office/drawing/2014/main" id="{96EDAF64-0B68-464B-A871-ADB00083EC1F}"/>
              </a:ext>
            </a:extLst>
          </p:cNvPr>
          <p:cNvSpPr>
            <a:spLocks noGrp="1"/>
          </p:cNvSpPr>
          <p:nvPr>
            <p:ph type="sldNum" sz="quarter" idx="11"/>
          </p:nvPr>
        </p:nvSpPr>
        <p:spPr/>
        <p:txBody>
          <a:bodyPr/>
          <a:lstStyle/>
          <a:p>
            <a:fld id="{189E3A5C-986B-47BE-8F96-3787467B82A8}" type="slidenum">
              <a:rPr lang="nl-BE" smtClean="0"/>
              <a:pPr/>
              <a:t>31</a:t>
            </a:fld>
            <a:endParaRPr lang="nl-BE"/>
          </a:p>
        </p:txBody>
      </p:sp>
      <p:sp>
        <p:nvSpPr>
          <p:cNvPr id="2" name="Rechthoek 1">
            <a:extLst>
              <a:ext uri="{FF2B5EF4-FFF2-40B4-BE49-F238E27FC236}">
                <a16:creationId xmlns:a16="http://schemas.microsoft.com/office/drawing/2014/main" id="{CA64FD76-A24B-43C8-9503-34AD52C494EC}"/>
              </a:ext>
            </a:extLst>
          </p:cNvPr>
          <p:cNvSpPr/>
          <p:nvPr/>
        </p:nvSpPr>
        <p:spPr>
          <a:xfrm>
            <a:off x="9077093" y="0"/>
            <a:ext cx="3114907"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Project tafelvoetbal</a:t>
            </a:r>
            <a:endParaRPr lang="nl-NL" b="1" cap="all">
              <a:latin typeface="Trebuchet MS" panose="020B0603020202020204" pitchFamily="34" charset="0"/>
            </a:endParaRPr>
          </a:p>
        </p:txBody>
      </p:sp>
      <p:sp>
        <p:nvSpPr>
          <p:cNvPr id="25" name="Tekstvak 24">
            <a:extLst>
              <a:ext uri="{FF2B5EF4-FFF2-40B4-BE49-F238E27FC236}">
                <a16:creationId xmlns:a16="http://schemas.microsoft.com/office/drawing/2014/main" id="{497982F4-618F-4CE7-8270-9FA20A3C210D}"/>
              </a:ext>
            </a:extLst>
          </p:cNvPr>
          <p:cNvSpPr txBox="1"/>
          <p:nvPr/>
        </p:nvSpPr>
        <p:spPr>
          <a:xfrm>
            <a:off x="2291403" y="349953"/>
            <a:ext cx="6248400" cy="369332"/>
          </a:xfrm>
          <a:prstGeom prst="rect">
            <a:avLst/>
          </a:prstGeom>
          <a:noFill/>
        </p:spPr>
        <p:txBody>
          <a:bodyPr wrap="square">
            <a:spAutoFit/>
          </a:bodyPr>
          <a:lstStyle/>
          <a:p>
            <a:r>
              <a:rPr lang="nl-NL" sz="1800" u="sng">
                <a:solidFill>
                  <a:srgbClr val="BF18B3"/>
                </a:solidFill>
              </a:rPr>
              <a:t>Mogelijke</a:t>
            </a:r>
            <a:r>
              <a:rPr lang="nl-NL" sz="1800">
                <a:solidFill>
                  <a:srgbClr val="BF18B3"/>
                </a:solidFill>
              </a:rPr>
              <a:t> Mechanische technieken-doelen</a:t>
            </a:r>
            <a:endParaRPr lang="nl-BE"/>
          </a:p>
        </p:txBody>
      </p:sp>
      <p:pic>
        <p:nvPicPr>
          <p:cNvPr id="19" name="Afbeelding 18">
            <a:extLst>
              <a:ext uri="{FF2B5EF4-FFF2-40B4-BE49-F238E27FC236}">
                <a16:creationId xmlns:a16="http://schemas.microsoft.com/office/drawing/2014/main" id="{921909E5-2E98-4288-AA3E-3CF268C95AA3}"/>
              </a:ext>
            </a:extLst>
          </p:cNvPr>
          <p:cNvPicPr>
            <a:picLocks noChangeAspect="1"/>
          </p:cNvPicPr>
          <p:nvPr/>
        </p:nvPicPr>
        <p:blipFill rotWithShape="1">
          <a:blip r:embed="rId3">
            <a:extLst>
              <a:ext uri="{28A0092B-C50C-407E-A947-70E740481C1C}">
                <a14:useLocalDpi xmlns:a14="http://schemas.microsoft.com/office/drawing/2010/main" val="0"/>
              </a:ext>
            </a:extLst>
          </a:blip>
          <a:srcRect l="5707" t="11007" r="5331" b="40017"/>
          <a:stretch/>
        </p:blipFill>
        <p:spPr>
          <a:xfrm>
            <a:off x="442912" y="1077331"/>
            <a:ext cx="6135327" cy="3377662"/>
          </a:xfrm>
          <a:prstGeom prst="rect">
            <a:avLst/>
          </a:prstGeom>
        </p:spPr>
      </p:pic>
      <p:pic>
        <p:nvPicPr>
          <p:cNvPr id="9" name="Afbeelding 8">
            <a:extLst>
              <a:ext uri="{FF2B5EF4-FFF2-40B4-BE49-F238E27FC236}">
                <a16:creationId xmlns:a16="http://schemas.microsoft.com/office/drawing/2014/main" id="{55A0DFBF-E350-45BD-8AF5-2B887F703CBC}"/>
              </a:ext>
            </a:extLst>
          </p:cNvPr>
          <p:cNvPicPr>
            <a:picLocks noChangeAspect="1"/>
          </p:cNvPicPr>
          <p:nvPr/>
        </p:nvPicPr>
        <p:blipFill>
          <a:blip r:embed="rId4"/>
          <a:stretch>
            <a:fillRect/>
          </a:stretch>
        </p:blipFill>
        <p:spPr>
          <a:xfrm>
            <a:off x="2507302" y="5940323"/>
            <a:ext cx="5829300" cy="485775"/>
          </a:xfrm>
          <a:prstGeom prst="rect">
            <a:avLst/>
          </a:prstGeom>
        </p:spPr>
      </p:pic>
      <p:pic>
        <p:nvPicPr>
          <p:cNvPr id="11" name="Afbeelding 10">
            <a:extLst>
              <a:ext uri="{FF2B5EF4-FFF2-40B4-BE49-F238E27FC236}">
                <a16:creationId xmlns:a16="http://schemas.microsoft.com/office/drawing/2014/main" id="{5EF2055E-73B1-4BE6-9D5D-BC93CB1E6BE7}"/>
              </a:ext>
            </a:extLst>
          </p:cNvPr>
          <p:cNvPicPr>
            <a:picLocks noChangeAspect="1"/>
          </p:cNvPicPr>
          <p:nvPr/>
        </p:nvPicPr>
        <p:blipFill>
          <a:blip r:embed="rId5"/>
          <a:stretch>
            <a:fillRect/>
          </a:stretch>
        </p:blipFill>
        <p:spPr>
          <a:xfrm>
            <a:off x="5937785" y="1302921"/>
            <a:ext cx="4914900" cy="285750"/>
          </a:xfrm>
          <a:prstGeom prst="rect">
            <a:avLst/>
          </a:prstGeom>
        </p:spPr>
      </p:pic>
      <p:pic>
        <p:nvPicPr>
          <p:cNvPr id="15" name="Afbeelding 14">
            <a:extLst>
              <a:ext uri="{FF2B5EF4-FFF2-40B4-BE49-F238E27FC236}">
                <a16:creationId xmlns:a16="http://schemas.microsoft.com/office/drawing/2014/main" id="{4BCC3A1A-E9AD-479B-A53C-D5BCA21BA1BF}"/>
              </a:ext>
            </a:extLst>
          </p:cNvPr>
          <p:cNvPicPr>
            <a:picLocks noChangeAspect="1"/>
          </p:cNvPicPr>
          <p:nvPr/>
        </p:nvPicPr>
        <p:blipFill>
          <a:blip r:embed="rId6"/>
          <a:stretch>
            <a:fillRect/>
          </a:stretch>
        </p:blipFill>
        <p:spPr>
          <a:xfrm>
            <a:off x="6410418" y="1656613"/>
            <a:ext cx="5419725" cy="257175"/>
          </a:xfrm>
          <a:prstGeom prst="rect">
            <a:avLst/>
          </a:prstGeom>
        </p:spPr>
      </p:pic>
      <p:pic>
        <p:nvPicPr>
          <p:cNvPr id="17" name="Afbeelding 16">
            <a:extLst>
              <a:ext uri="{FF2B5EF4-FFF2-40B4-BE49-F238E27FC236}">
                <a16:creationId xmlns:a16="http://schemas.microsoft.com/office/drawing/2014/main" id="{F1834CBF-AC62-4966-B907-1EE62F774F6F}"/>
              </a:ext>
            </a:extLst>
          </p:cNvPr>
          <p:cNvPicPr>
            <a:picLocks noChangeAspect="1"/>
          </p:cNvPicPr>
          <p:nvPr/>
        </p:nvPicPr>
        <p:blipFill>
          <a:blip r:embed="rId7"/>
          <a:stretch>
            <a:fillRect/>
          </a:stretch>
        </p:blipFill>
        <p:spPr>
          <a:xfrm>
            <a:off x="4059105" y="841608"/>
            <a:ext cx="6115050" cy="447675"/>
          </a:xfrm>
          <a:prstGeom prst="rect">
            <a:avLst/>
          </a:prstGeom>
        </p:spPr>
      </p:pic>
      <p:pic>
        <p:nvPicPr>
          <p:cNvPr id="21" name="Afbeelding 20">
            <a:extLst>
              <a:ext uri="{FF2B5EF4-FFF2-40B4-BE49-F238E27FC236}">
                <a16:creationId xmlns:a16="http://schemas.microsoft.com/office/drawing/2014/main" id="{2714DA08-D4F3-49FC-A4C0-812E4ABD49FC}"/>
              </a:ext>
            </a:extLst>
          </p:cNvPr>
          <p:cNvPicPr>
            <a:picLocks noChangeAspect="1"/>
          </p:cNvPicPr>
          <p:nvPr/>
        </p:nvPicPr>
        <p:blipFill>
          <a:blip r:embed="rId8"/>
          <a:stretch>
            <a:fillRect/>
          </a:stretch>
        </p:blipFill>
        <p:spPr>
          <a:xfrm>
            <a:off x="1096830" y="803621"/>
            <a:ext cx="2962275" cy="323850"/>
          </a:xfrm>
          <a:prstGeom prst="rect">
            <a:avLst/>
          </a:prstGeom>
        </p:spPr>
      </p:pic>
      <p:pic>
        <p:nvPicPr>
          <p:cNvPr id="23" name="Afbeelding 22">
            <a:extLst>
              <a:ext uri="{FF2B5EF4-FFF2-40B4-BE49-F238E27FC236}">
                <a16:creationId xmlns:a16="http://schemas.microsoft.com/office/drawing/2014/main" id="{8E1B33CC-1EFF-4323-BEDE-457F22D380FC}"/>
              </a:ext>
            </a:extLst>
          </p:cNvPr>
          <p:cNvPicPr>
            <a:picLocks noChangeAspect="1"/>
          </p:cNvPicPr>
          <p:nvPr/>
        </p:nvPicPr>
        <p:blipFill>
          <a:blip r:embed="rId9"/>
          <a:stretch>
            <a:fillRect/>
          </a:stretch>
        </p:blipFill>
        <p:spPr>
          <a:xfrm>
            <a:off x="6977975" y="2614093"/>
            <a:ext cx="4562475" cy="276225"/>
          </a:xfrm>
          <a:prstGeom prst="rect">
            <a:avLst/>
          </a:prstGeom>
        </p:spPr>
      </p:pic>
      <p:pic>
        <p:nvPicPr>
          <p:cNvPr id="26" name="Afbeelding 25">
            <a:extLst>
              <a:ext uri="{FF2B5EF4-FFF2-40B4-BE49-F238E27FC236}">
                <a16:creationId xmlns:a16="http://schemas.microsoft.com/office/drawing/2014/main" id="{350E4952-2B58-4738-839A-17DDD88A0AE6}"/>
              </a:ext>
            </a:extLst>
          </p:cNvPr>
          <p:cNvPicPr>
            <a:picLocks noChangeAspect="1"/>
          </p:cNvPicPr>
          <p:nvPr/>
        </p:nvPicPr>
        <p:blipFill>
          <a:blip r:embed="rId10"/>
          <a:stretch>
            <a:fillRect/>
          </a:stretch>
        </p:blipFill>
        <p:spPr>
          <a:xfrm>
            <a:off x="6631717" y="6889413"/>
            <a:ext cx="5886450" cy="447675"/>
          </a:xfrm>
          <a:prstGeom prst="rect">
            <a:avLst/>
          </a:prstGeom>
        </p:spPr>
      </p:pic>
      <p:pic>
        <p:nvPicPr>
          <p:cNvPr id="32" name="Afbeelding 31">
            <a:extLst>
              <a:ext uri="{FF2B5EF4-FFF2-40B4-BE49-F238E27FC236}">
                <a16:creationId xmlns:a16="http://schemas.microsoft.com/office/drawing/2014/main" id="{BF26F580-A517-480F-86F4-1F91C720DB48}"/>
              </a:ext>
            </a:extLst>
          </p:cNvPr>
          <p:cNvPicPr>
            <a:picLocks noChangeAspect="1"/>
          </p:cNvPicPr>
          <p:nvPr/>
        </p:nvPicPr>
        <p:blipFill>
          <a:blip r:embed="rId11"/>
          <a:stretch>
            <a:fillRect/>
          </a:stretch>
        </p:blipFill>
        <p:spPr>
          <a:xfrm>
            <a:off x="6303538" y="3893348"/>
            <a:ext cx="5143500" cy="257175"/>
          </a:xfrm>
          <a:prstGeom prst="rect">
            <a:avLst/>
          </a:prstGeom>
        </p:spPr>
      </p:pic>
      <p:pic>
        <p:nvPicPr>
          <p:cNvPr id="34" name="Afbeelding 33">
            <a:extLst>
              <a:ext uri="{FF2B5EF4-FFF2-40B4-BE49-F238E27FC236}">
                <a16:creationId xmlns:a16="http://schemas.microsoft.com/office/drawing/2014/main" id="{A5C1DA1E-C481-429A-8CEF-D199A3524726}"/>
              </a:ext>
            </a:extLst>
          </p:cNvPr>
          <p:cNvPicPr>
            <a:picLocks noChangeAspect="1"/>
          </p:cNvPicPr>
          <p:nvPr/>
        </p:nvPicPr>
        <p:blipFill>
          <a:blip r:embed="rId12"/>
          <a:stretch>
            <a:fillRect/>
          </a:stretch>
        </p:blipFill>
        <p:spPr>
          <a:xfrm>
            <a:off x="4784767" y="4496357"/>
            <a:ext cx="4048125" cy="257175"/>
          </a:xfrm>
          <a:prstGeom prst="rect">
            <a:avLst/>
          </a:prstGeom>
        </p:spPr>
      </p:pic>
      <p:pic>
        <p:nvPicPr>
          <p:cNvPr id="13" name="Afbeelding 12">
            <a:extLst>
              <a:ext uri="{FF2B5EF4-FFF2-40B4-BE49-F238E27FC236}">
                <a16:creationId xmlns:a16="http://schemas.microsoft.com/office/drawing/2014/main" id="{B83F8739-D13C-4772-AA2E-2D651161D015}"/>
              </a:ext>
            </a:extLst>
          </p:cNvPr>
          <p:cNvPicPr>
            <a:picLocks noChangeAspect="1"/>
          </p:cNvPicPr>
          <p:nvPr/>
        </p:nvPicPr>
        <p:blipFill>
          <a:blip r:embed="rId13"/>
          <a:stretch>
            <a:fillRect/>
          </a:stretch>
        </p:blipFill>
        <p:spPr>
          <a:xfrm>
            <a:off x="6682268" y="3458811"/>
            <a:ext cx="4486275" cy="228600"/>
          </a:xfrm>
          <a:prstGeom prst="rect">
            <a:avLst/>
          </a:prstGeom>
        </p:spPr>
      </p:pic>
      <p:cxnSp>
        <p:nvCxnSpPr>
          <p:cNvPr id="5" name="Rechte verbindingslijn met pijl 4">
            <a:extLst>
              <a:ext uri="{FF2B5EF4-FFF2-40B4-BE49-F238E27FC236}">
                <a16:creationId xmlns:a16="http://schemas.microsoft.com/office/drawing/2014/main" id="{D119C2AF-7469-46F6-B363-1C57C6A891CA}"/>
              </a:ext>
            </a:extLst>
          </p:cNvPr>
          <p:cNvCxnSpPr>
            <a:cxnSpLocks/>
          </p:cNvCxnSpPr>
          <p:nvPr/>
        </p:nvCxnSpPr>
        <p:spPr>
          <a:xfrm flipH="1" flipV="1">
            <a:off x="5461985" y="2651441"/>
            <a:ext cx="1146231" cy="8854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475BC8D3-EFF9-48C8-A9B3-F272DCE89434}"/>
              </a:ext>
            </a:extLst>
          </p:cNvPr>
          <p:cNvCxnSpPr>
            <a:cxnSpLocks/>
          </p:cNvCxnSpPr>
          <p:nvPr/>
        </p:nvCxnSpPr>
        <p:spPr>
          <a:xfrm flipH="1" flipV="1">
            <a:off x="1143000" y="5787971"/>
            <a:ext cx="1364302" cy="6133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FE8B0CCE-BC74-42EB-B94F-1E7AD50AC597}"/>
              </a:ext>
            </a:extLst>
          </p:cNvPr>
          <p:cNvCxnSpPr>
            <a:cxnSpLocks/>
          </p:cNvCxnSpPr>
          <p:nvPr/>
        </p:nvCxnSpPr>
        <p:spPr>
          <a:xfrm flipH="1" flipV="1">
            <a:off x="3144348" y="3515379"/>
            <a:ext cx="1640420" cy="9396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ACA92308-1D01-404D-93EC-36B7D26649D4}"/>
              </a:ext>
            </a:extLst>
          </p:cNvPr>
          <p:cNvCxnSpPr>
            <a:cxnSpLocks/>
          </p:cNvCxnSpPr>
          <p:nvPr/>
        </p:nvCxnSpPr>
        <p:spPr>
          <a:xfrm flipH="1" flipV="1">
            <a:off x="4160010" y="3052064"/>
            <a:ext cx="1014164" cy="13785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22" name="Afbeelding 21">
            <a:extLst>
              <a:ext uri="{FF2B5EF4-FFF2-40B4-BE49-F238E27FC236}">
                <a16:creationId xmlns:a16="http://schemas.microsoft.com/office/drawing/2014/main" id="{163862C1-5631-48F3-9056-F193FCCC4019}"/>
              </a:ext>
            </a:extLst>
          </p:cNvPr>
          <p:cNvPicPr>
            <a:picLocks noChangeAspect="1"/>
          </p:cNvPicPr>
          <p:nvPr/>
        </p:nvPicPr>
        <p:blipFill>
          <a:blip r:embed="rId14"/>
          <a:stretch>
            <a:fillRect/>
          </a:stretch>
        </p:blipFill>
        <p:spPr>
          <a:xfrm>
            <a:off x="9372789" y="5587087"/>
            <a:ext cx="1885950" cy="685800"/>
          </a:xfrm>
          <a:prstGeom prst="rect">
            <a:avLst/>
          </a:prstGeom>
        </p:spPr>
      </p:pic>
      <p:pic>
        <p:nvPicPr>
          <p:cNvPr id="30" name="Afbeelding 29">
            <a:extLst>
              <a:ext uri="{FF2B5EF4-FFF2-40B4-BE49-F238E27FC236}">
                <a16:creationId xmlns:a16="http://schemas.microsoft.com/office/drawing/2014/main" id="{8FCCF76B-4C17-4453-9AE5-A5E170B09171}"/>
              </a:ext>
            </a:extLst>
          </p:cNvPr>
          <p:cNvPicPr>
            <a:picLocks noChangeAspect="1"/>
          </p:cNvPicPr>
          <p:nvPr/>
        </p:nvPicPr>
        <p:blipFill>
          <a:blip r:embed="rId15"/>
          <a:stretch>
            <a:fillRect/>
          </a:stretch>
        </p:blipFill>
        <p:spPr>
          <a:xfrm>
            <a:off x="6232391" y="2910645"/>
            <a:ext cx="5943600" cy="257175"/>
          </a:xfrm>
          <a:prstGeom prst="rect">
            <a:avLst/>
          </a:prstGeom>
        </p:spPr>
      </p:pic>
      <p:pic>
        <p:nvPicPr>
          <p:cNvPr id="35" name="Afbeelding 34">
            <a:extLst>
              <a:ext uri="{FF2B5EF4-FFF2-40B4-BE49-F238E27FC236}">
                <a16:creationId xmlns:a16="http://schemas.microsoft.com/office/drawing/2014/main" id="{01CD634D-4605-4C35-BCD1-F712B505100C}"/>
              </a:ext>
            </a:extLst>
          </p:cNvPr>
          <p:cNvPicPr>
            <a:picLocks noChangeAspect="1"/>
          </p:cNvPicPr>
          <p:nvPr/>
        </p:nvPicPr>
        <p:blipFill>
          <a:blip r:embed="rId16"/>
          <a:stretch>
            <a:fillRect/>
          </a:stretch>
        </p:blipFill>
        <p:spPr>
          <a:xfrm>
            <a:off x="3573262" y="5285739"/>
            <a:ext cx="971686" cy="342948"/>
          </a:xfrm>
          <a:prstGeom prst="rect">
            <a:avLst/>
          </a:prstGeom>
        </p:spPr>
      </p:pic>
      <p:cxnSp>
        <p:nvCxnSpPr>
          <p:cNvPr id="38" name="Rechte verbindingslijn met pijl 37">
            <a:extLst>
              <a:ext uri="{FF2B5EF4-FFF2-40B4-BE49-F238E27FC236}">
                <a16:creationId xmlns:a16="http://schemas.microsoft.com/office/drawing/2014/main" id="{71A5E2B0-000B-4E04-AA45-A4618F36C4FD}"/>
              </a:ext>
            </a:extLst>
          </p:cNvPr>
          <p:cNvCxnSpPr>
            <a:cxnSpLocks/>
            <a:stCxn id="35" idx="1"/>
          </p:cNvCxnSpPr>
          <p:nvPr/>
        </p:nvCxnSpPr>
        <p:spPr>
          <a:xfrm flipH="1">
            <a:off x="1850552" y="5457213"/>
            <a:ext cx="1722710" cy="1461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1C8813A2-F83E-4A15-ADA1-7A641E7F0571}"/>
              </a:ext>
            </a:extLst>
          </p:cNvPr>
          <p:cNvCxnSpPr>
            <a:cxnSpLocks/>
            <a:stCxn id="35" idx="3"/>
            <a:endCxn id="22" idx="1"/>
          </p:cNvCxnSpPr>
          <p:nvPr/>
        </p:nvCxnSpPr>
        <p:spPr>
          <a:xfrm>
            <a:off x="4544948" y="5457213"/>
            <a:ext cx="4827841" cy="47277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 name="Rechte verbindingslijn met pijl 2">
            <a:extLst>
              <a:ext uri="{FF2B5EF4-FFF2-40B4-BE49-F238E27FC236}">
                <a16:creationId xmlns:a16="http://schemas.microsoft.com/office/drawing/2014/main" id="{B2B0DEF1-1619-4A31-8808-96BE959E7749}"/>
              </a:ext>
            </a:extLst>
          </p:cNvPr>
          <p:cNvCxnSpPr>
            <a:cxnSpLocks/>
          </p:cNvCxnSpPr>
          <p:nvPr/>
        </p:nvCxnSpPr>
        <p:spPr>
          <a:xfrm flipH="1" flipV="1">
            <a:off x="4277678" y="2456277"/>
            <a:ext cx="2034555" cy="14795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07FB77D9-872C-4C03-A2E7-F8153E0674A7}"/>
              </a:ext>
            </a:extLst>
          </p:cNvPr>
          <p:cNvCxnSpPr>
            <a:cxnSpLocks/>
          </p:cNvCxnSpPr>
          <p:nvPr/>
        </p:nvCxnSpPr>
        <p:spPr>
          <a:xfrm flipH="1" flipV="1">
            <a:off x="5663923" y="2351574"/>
            <a:ext cx="806771" cy="5092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a:extLst>
              <a:ext uri="{FF2B5EF4-FFF2-40B4-BE49-F238E27FC236}">
                <a16:creationId xmlns:a16="http://schemas.microsoft.com/office/drawing/2014/main" id="{25C7B92B-92F2-41B8-8FE1-6A3F7DAF09F6}"/>
              </a:ext>
            </a:extLst>
          </p:cNvPr>
          <p:cNvCxnSpPr>
            <a:cxnSpLocks/>
          </p:cNvCxnSpPr>
          <p:nvPr/>
        </p:nvCxnSpPr>
        <p:spPr>
          <a:xfrm flipH="1" flipV="1">
            <a:off x="2186451" y="3302766"/>
            <a:ext cx="1459702" cy="21145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33" name="Afbeelding 32">
            <a:extLst>
              <a:ext uri="{FF2B5EF4-FFF2-40B4-BE49-F238E27FC236}">
                <a16:creationId xmlns:a16="http://schemas.microsoft.com/office/drawing/2014/main" id="{8EEA99E2-12F8-4833-A7B9-DD9BB8BBCA30}"/>
              </a:ext>
            </a:extLst>
          </p:cNvPr>
          <p:cNvPicPr>
            <a:picLocks noChangeAspect="1"/>
          </p:cNvPicPr>
          <p:nvPr/>
        </p:nvPicPr>
        <p:blipFill>
          <a:blip r:embed="rId17"/>
          <a:stretch>
            <a:fillRect/>
          </a:stretch>
        </p:blipFill>
        <p:spPr>
          <a:xfrm>
            <a:off x="6303538" y="1992833"/>
            <a:ext cx="5877745" cy="447737"/>
          </a:xfrm>
          <a:prstGeom prst="rect">
            <a:avLst/>
          </a:prstGeom>
        </p:spPr>
      </p:pic>
      <p:pic>
        <p:nvPicPr>
          <p:cNvPr id="39" name="Afbeelding 38">
            <a:extLst>
              <a:ext uri="{FF2B5EF4-FFF2-40B4-BE49-F238E27FC236}">
                <a16:creationId xmlns:a16="http://schemas.microsoft.com/office/drawing/2014/main" id="{17E257AD-AA6E-4302-BA0C-B8AE1424579C}"/>
              </a:ext>
            </a:extLst>
          </p:cNvPr>
          <p:cNvPicPr>
            <a:picLocks noChangeAspect="1"/>
          </p:cNvPicPr>
          <p:nvPr/>
        </p:nvPicPr>
        <p:blipFill>
          <a:blip r:embed="rId15"/>
          <a:stretch>
            <a:fillRect/>
          </a:stretch>
        </p:blipFill>
        <p:spPr>
          <a:xfrm>
            <a:off x="3761854" y="5094230"/>
            <a:ext cx="5943600" cy="257175"/>
          </a:xfrm>
          <a:prstGeom prst="rect">
            <a:avLst/>
          </a:prstGeom>
        </p:spPr>
      </p:pic>
      <p:cxnSp>
        <p:nvCxnSpPr>
          <p:cNvPr id="41" name="Rechte verbindingslijn met pijl 40">
            <a:extLst>
              <a:ext uri="{FF2B5EF4-FFF2-40B4-BE49-F238E27FC236}">
                <a16:creationId xmlns:a16="http://schemas.microsoft.com/office/drawing/2014/main" id="{8DB20124-E099-4A12-B18C-381D06FDB060}"/>
              </a:ext>
            </a:extLst>
          </p:cNvPr>
          <p:cNvCxnSpPr>
            <a:cxnSpLocks/>
          </p:cNvCxnSpPr>
          <p:nvPr/>
        </p:nvCxnSpPr>
        <p:spPr>
          <a:xfrm flipV="1">
            <a:off x="3770652" y="2905057"/>
            <a:ext cx="140359" cy="240498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28" name="Afbeelding 27">
            <a:extLst>
              <a:ext uri="{FF2B5EF4-FFF2-40B4-BE49-F238E27FC236}">
                <a16:creationId xmlns:a16="http://schemas.microsoft.com/office/drawing/2014/main" id="{2071C064-E743-4A54-B91A-37AE75F78B04}"/>
              </a:ext>
            </a:extLst>
          </p:cNvPr>
          <p:cNvPicPr>
            <a:picLocks noChangeAspect="1"/>
          </p:cNvPicPr>
          <p:nvPr/>
        </p:nvPicPr>
        <p:blipFill>
          <a:blip r:embed="rId18"/>
          <a:stretch>
            <a:fillRect/>
          </a:stretch>
        </p:blipFill>
        <p:spPr>
          <a:xfrm>
            <a:off x="6944906" y="3112644"/>
            <a:ext cx="2961073" cy="237807"/>
          </a:xfrm>
          <a:prstGeom prst="rect">
            <a:avLst/>
          </a:prstGeom>
        </p:spPr>
      </p:pic>
      <p:cxnSp>
        <p:nvCxnSpPr>
          <p:cNvPr id="36" name="Rechte verbindingslijn met pijl 35">
            <a:extLst>
              <a:ext uri="{FF2B5EF4-FFF2-40B4-BE49-F238E27FC236}">
                <a16:creationId xmlns:a16="http://schemas.microsoft.com/office/drawing/2014/main" id="{574AC318-E22C-4A00-A0FE-90351020F987}"/>
              </a:ext>
            </a:extLst>
          </p:cNvPr>
          <p:cNvCxnSpPr>
            <a:cxnSpLocks/>
          </p:cNvCxnSpPr>
          <p:nvPr/>
        </p:nvCxnSpPr>
        <p:spPr>
          <a:xfrm flipH="1" flipV="1">
            <a:off x="2169295" y="2456277"/>
            <a:ext cx="1513255" cy="280953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3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EDAF64-0B68-464B-A871-ADB00083EC1F}"/>
              </a:ext>
            </a:extLst>
          </p:cNvPr>
          <p:cNvSpPr>
            <a:spLocks noGrp="1"/>
          </p:cNvSpPr>
          <p:nvPr>
            <p:ph type="sldNum" sz="quarter" idx="11"/>
          </p:nvPr>
        </p:nvSpPr>
        <p:spPr/>
        <p:txBody>
          <a:bodyPr/>
          <a:lstStyle/>
          <a:p>
            <a:fld id="{189E3A5C-986B-47BE-8F96-3787467B82A8}" type="slidenum">
              <a:rPr lang="nl-BE" smtClean="0"/>
              <a:pPr/>
              <a:t>32</a:t>
            </a:fld>
            <a:endParaRPr lang="nl-BE"/>
          </a:p>
        </p:txBody>
      </p:sp>
      <p:sp>
        <p:nvSpPr>
          <p:cNvPr id="2" name="Rechthoek 1">
            <a:extLst>
              <a:ext uri="{FF2B5EF4-FFF2-40B4-BE49-F238E27FC236}">
                <a16:creationId xmlns:a16="http://schemas.microsoft.com/office/drawing/2014/main" id="{CA64FD76-A24B-43C8-9503-34AD52C494EC}"/>
              </a:ext>
            </a:extLst>
          </p:cNvPr>
          <p:cNvSpPr/>
          <p:nvPr/>
        </p:nvSpPr>
        <p:spPr>
          <a:xfrm>
            <a:off x="9077093" y="0"/>
            <a:ext cx="3114907"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Project tafelvoetbal</a:t>
            </a:r>
            <a:endParaRPr lang="nl-NL" b="1" cap="all">
              <a:latin typeface="Trebuchet MS" panose="020B0603020202020204" pitchFamily="34" charset="0"/>
            </a:endParaRPr>
          </a:p>
        </p:txBody>
      </p:sp>
      <p:sp>
        <p:nvSpPr>
          <p:cNvPr id="25" name="Tekstvak 24">
            <a:extLst>
              <a:ext uri="{FF2B5EF4-FFF2-40B4-BE49-F238E27FC236}">
                <a16:creationId xmlns:a16="http://schemas.microsoft.com/office/drawing/2014/main" id="{497982F4-618F-4CE7-8270-9FA20A3C210D}"/>
              </a:ext>
            </a:extLst>
          </p:cNvPr>
          <p:cNvSpPr txBox="1"/>
          <p:nvPr/>
        </p:nvSpPr>
        <p:spPr>
          <a:xfrm>
            <a:off x="2291403" y="349953"/>
            <a:ext cx="6248400" cy="369332"/>
          </a:xfrm>
          <a:prstGeom prst="rect">
            <a:avLst/>
          </a:prstGeom>
          <a:noFill/>
        </p:spPr>
        <p:txBody>
          <a:bodyPr wrap="square">
            <a:spAutoFit/>
          </a:bodyPr>
          <a:lstStyle/>
          <a:p>
            <a:r>
              <a:rPr lang="nl-NL" sz="1800" u="sng">
                <a:solidFill>
                  <a:srgbClr val="BF18B3"/>
                </a:solidFill>
              </a:rPr>
              <a:t>Mogelijke</a:t>
            </a:r>
            <a:r>
              <a:rPr lang="nl-NL" sz="1800">
                <a:solidFill>
                  <a:srgbClr val="BF18B3"/>
                </a:solidFill>
              </a:rPr>
              <a:t> Mechanische technieken-doelen</a:t>
            </a:r>
            <a:endParaRPr lang="nl-BE"/>
          </a:p>
        </p:txBody>
      </p:sp>
      <p:pic>
        <p:nvPicPr>
          <p:cNvPr id="9" name="Afbeelding 8">
            <a:extLst>
              <a:ext uri="{FF2B5EF4-FFF2-40B4-BE49-F238E27FC236}">
                <a16:creationId xmlns:a16="http://schemas.microsoft.com/office/drawing/2014/main" id="{55A0DFBF-E350-45BD-8AF5-2B887F703CBC}"/>
              </a:ext>
            </a:extLst>
          </p:cNvPr>
          <p:cNvPicPr>
            <a:picLocks noChangeAspect="1"/>
          </p:cNvPicPr>
          <p:nvPr/>
        </p:nvPicPr>
        <p:blipFill>
          <a:blip r:embed="rId2"/>
          <a:stretch>
            <a:fillRect/>
          </a:stretch>
        </p:blipFill>
        <p:spPr>
          <a:xfrm>
            <a:off x="2507302" y="5940323"/>
            <a:ext cx="5829300" cy="485775"/>
          </a:xfrm>
          <a:prstGeom prst="rect">
            <a:avLst/>
          </a:prstGeom>
        </p:spPr>
      </p:pic>
      <p:pic>
        <p:nvPicPr>
          <p:cNvPr id="11" name="Afbeelding 10">
            <a:extLst>
              <a:ext uri="{FF2B5EF4-FFF2-40B4-BE49-F238E27FC236}">
                <a16:creationId xmlns:a16="http://schemas.microsoft.com/office/drawing/2014/main" id="{5EF2055E-73B1-4BE6-9D5D-BC93CB1E6BE7}"/>
              </a:ext>
            </a:extLst>
          </p:cNvPr>
          <p:cNvPicPr>
            <a:picLocks noChangeAspect="1"/>
          </p:cNvPicPr>
          <p:nvPr/>
        </p:nvPicPr>
        <p:blipFill>
          <a:blip r:embed="rId3"/>
          <a:stretch>
            <a:fillRect/>
          </a:stretch>
        </p:blipFill>
        <p:spPr>
          <a:xfrm>
            <a:off x="5937785" y="1302921"/>
            <a:ext cx="4914900" cy="285750"/>
          </a:xfrm>
          <a:prstGeom prst="rect">
            <a:avLst/>
          </a:prstGeom>
        </p:spPr>
      </p:pic>
      <p:pic>
        <p:nvPicPr>
          <p:cNvPr id="15" name="Afbeelding 14">
            <a:extLst>
              <a:ext uri="{FF2B5EF4-FFF2-40B4-BE49-F238E27FC236}">
                <a16:creationId xmlns:a16="http://schemas.microsoft.com/office/drawing/2014/main" id="{4BCC3A1A-E9AD-479B-A53C-D5BCA21BA1BF}"/>
              </a:ext>
            </a:extLst>
          </p:cNvPr>
          <p:cNvPicPr>
            <a:picLocks noChangeAspect="1"/>
          </p:cNvPicPr>
          <p:nvPr/>
        </p:nvPicPr>
        <p:blipFill>
          <a:blip r:embed="rId4"/>
          <a:stretch>
            <a:fillRect/>
          </a:stretch>
        </p:blipFill>
        <p:spPr>
          <a:xfrm>
            <a:off x="6410418" y="1656613"/>
            <a:ext cx="5419725" cy="257175"/>
          </a:xfrm>
          <a:prstGeom prst="rect">
            <a:avLst/>
          </a:prstGeom>
        </p:spPr>
      </p:pic>
      <p:pic>
        <p:nvPicPr>
          <p:cNvPr id="17" name="Afbeelding 16">
            <a:extLst>
              <a:ext uri="{FF2B5EF4-FFF2-40B4-BE49-F238E27FC236}">
                <a16:creationId xmlns:a16="http://schemas.microsoft.com/office/drawing/2014/main" id="{F1834CBF-AC62-4966-B907-1EE62F774F6F}"/>
              </a:ext>
            </a:extLst>
          </p:cNvPr>
          <p:cNvPicPr>
            <a:picLocks noChangeAspect="1"/>
          </p:cNvPicPr>
          <p:nvPr/>
        </p:nvPicPr>
        <p:blipFill>
          <a:blip r:embed="rId5"/>
          <a:stretch>
            <a:fillRect/>
          </a:stretch>
        </p:blipFill>
        <p:spPr>
          <a:xfrm>
            <a:off x="4059105" y="841608"/>
            <a:ext cx="6115050" cy="447675"/>
          </a:xfrm>
          <a:prstGeom prst="rect">
            <a:avLst/>
          </a:prstGeom>
        </p:spPr>
      </p:pic>
      <p:pic>
        <p:nvPicPr>
          <p:cNvPr id="21" name="Afbeelding 20">
            <a:extLst>
              <a:ext uri="{FF2B5EF4-FFF2-40B4-BE49-F238E27FC236}">
                <a16:creationId xmlns:a16="http://schemas.microsoft.com/office/drawing/2014/main" id="{2714DA08-D4F3-49FC-A4C0-812E4ABD49FC}"/>
              </a:ext>
            </a:extLst>
          </p:cNvPr>
          <p:cNvPicPr>
            <a:picLocks noChangeAspect="1"/>
          </p:cNvPicPr>
          <p:nvPr/>
        </p:nvPicPr>
        <p:blipFill>
          <a:blip r:embed="rId6"/>
          <a:stretch>
            <a:fillRect/>
          </a:stretch>
        </p:blipFill>
        <p:spPr>
          <a:xfrm>
            <a:off x="1096830" y="803621"/>
            <a:ext cx="2962275" cy="323850"/>
          </a:xfrm>
          <a:prstGeom prst="rect">
            <a:avLst/>
          </a:prstGeom>
        </p:spPr>
      </p:pic>
      <p:pic>
        <p:nvPicPr>
          <p:cNvPr id="23" name="Afbeelding 22">
            <a:extLst>
              <a:ext uri="{FF2B5EF4-FFF2-40B4-BE49-F238E27FC236}">
                <a16:creationId xmlns:a16="http://schemas.microsoft.com/office/drawing/2014/main" id="{8E1B33CC-1EFF-4323-BEDE-457F22D380FC}"/>
              </a:ext>
            </a:extLst>
          </p:cNvPr>
          <p:cNvPicPr>
            <a:picLocks noChangeAspect="1"/>
          </p:cNvPicPr>
          <p:nvPr/>
        </p:nvPicPr>
        <p:blipFill>
          <a:blip r:embed="rId7"/>
          <a:stretch>
            <a:fillRect/>
          </a:stretch>
        </p:blipFill>
        <p:spPr>
          <a:xfrm>
            <a:off x="6977975" y="2614093"/>
            <a:ext cx="4562475" cy="276225"/>
          </a:xfrm>
          <a:prstGeom prst="rect">
            <a:avLst/>
          </a:prstGeom>
        </p:spPr>
      </p:pic>
      <p:pic>
        <p:nvPicPr>
          <p:cNvPr id="26" name="Afbeelding 25">
            <a:extLst>
              <a:ext uri="{FF2B5EF4-FFF2-40B4-BE49-F238E27FC236}">
                <a16:creationId xmlns:a16="http://schemas.microsoft.com/office/drawing/2014/main" id="{350E4952-2B58-4738-839A-17DDD88A0AE6}"/>
              </a:ext>
            </a:extLst>
          </p:cNvPr>
          <p:cNvPicPr>
            <a:picLocks noChangeAspect="1"/>
          </p:cNvPicPr>
          <p:nvPr/>
        </p:nvPicPr>
        <p:blipFill>
          <a:blip r:embed="rId8"/>
          <a:stretch>
            <a:fillRect/>
          </a:stretch>
        </p:blipFill>
        <p:spPr>
          <a:xfrm>
            <a:off x="6631717" y="6889413"/>
            <a:ext cx="5886450" cy="447675"/>
          </a:xfrm>
          <a:prstGeom prst="rect">
            <a:avLst/>
          </a:prstGeom>
        </p:spPr>
      </p:pic>
      <p:pic>
        <p:nvPicPr>
          <p:cNvPr id="32" name="Afbeelding 31">
            <a:extLst>
              <a:ext uri="{FF2B5EF4-FFF2-40B4-BE49-F238E27FC236}">
                <a16:creationId xmlns:a16="http://schemas.microsoft.com/office/drawing/2014/main" id="{BF26F580-A517-480F-86F4-1F91C720DB48}"/>
              </a:ext>
            </a:extLst>
          </p:cNvPr>
          <p:cNvPicPr>
            <a:picLocks noChangeAspect="1"/>
          </p:cNvPicPr>
          <p:nvPr/>
        </p:nvPicPr>
        <p:blipFill>
          <a:blip r:embed="rId9"/>
          <a:stretch>
            <a:fillRect/>
          </a:stretch>
        </p:blipFill>
        <p:spPr>
          <a:xfrm>
            <a:off x="6303538" y="3893348"/>
            <a:ext cx="5143500" cy="257175"/>
          </a:xfrm>
          <a:prstGeom prst="rect">
            <a:avLst/>
          </a:prstGeom>
        </p:spPr>
      </p:pic>
      <p:pic>
        <p:nvPicPr>
          <p:cNvPr id="34" name="Afbeelding 33">
            <a:extLst>
              <a:ext uri="{FF2B5EF4-FFF2-40B4-BE49-F238E27FC236}">
                <a16:creationId xmlns:a16="http://schemas.microsoft.com/office/drawing/2014/main" id="{A5C1DA1E-C481-429A-8CEF-D199A3524726}"/>
              </a:ext>
            </a:extLst>
          </p:cNvPr>
          <p:cNvPicPr>
            <a:picLocks noChangeAspect="1"/>
          </p:cNvPicPr>
          <p:nvPr/>
        </p:nvPicPr>
        <p:blipFill>
          <a:blip r:embed="rId10"/>
          <a:stretch>
            <a:fillRect/>
          </a:stretch>
        </p:blipFill>
        <p:spPr>
          <a:xfrm>
            <a:off x="4784767" y="4496357"/>
            <a:ext cx="4048125" cy="257175"/>
          </a:xfrm>
          <a:prstGeom prst="rect">
            <a:avLst/>
          </a:prstGeom>
        </p:spPr>
      </p:pic>
      <p:pic>
        <p:nvPicPr>
          <p:cNvPr id="13" name="Afbeelding 12">
            <a:extLst>
              <a:ext uri="{FF2B5EF4-FFF2-40B4-BE49-F238E27FC236}">
                <a16:creationId xmlns:a16="http://schemas.microsoft.com/office/drawing/2014/main" id="{B83F8739-D13C-4772-AA2E-2D651161D015}"/>
              </a:ext>
            </a:extLst>
          </p:cNvPr>
          <p:cNvPicPr>
            <a:picLocks noChangeAspect="1"/>
          </p:cNvPicPr>
          <p:nvPr/>
        </p:nvPicPr>
        <p:blipFill>
          <a:blip r:embed="rId11"/>
          <a:stretch>
            <a:fillRect/>
          </a:stretch>
        </p:blipFill>
        <p:spPr>
          <a:xfrm>
            <a:off x="6682268" y="3458811"/>
            <a:ext cx="4486275" cy="228600"/>
          </a:xfrm>
          <a:prstGeom prst="rect">
            <a:avLst/>
          </a:prstGeom>
        </p:spPr>
      </p:pic>
      <p:pic>
        <p:nvPicPr>
          <p:cNvPr id="30" name="Afbeelding 29">
            <a:extLst>
              <a:ext uri="{FF2B5EF4-FFF2-40B4-BE49-F238E27FC236}">
                <a16:creationId xmlns:a16="http://schemas.microsoft.com/office/drawing/2014/main" id="{8FCCF76B-4C17-4453-9AE5-A5E170B09171}"/>
              </a:ext>
            </a:extLst>
          </p:cNvPr>
          <p:cNvPicPr>
            <a:picLocks noChangeAspect="1"/>
          </p:cNvPicPr>
          <p:nvPr/>
        </p:nvPicPr>
        <p:blipFill>
          <a:blip r:embed="rId12"/>
          <a:stretch>
            <a:fillRect/>
          </a:stretch>
        </p:blipFill>
        <p:spPr>
          <a:xfrm>
            <a:off x="6232391" y="2910645"/>
            <a:ext cx="5943600" cy="257175"/>
          </a:xfrm>
          <a:prstGeom prst="rect">
            <a:avLst/>
          </a:prstGeom>
        </p:spPr>
      </p:pic>
      <p:pic>
        <p:nvPicPr>
          <p:cNvPr id="35" name="Afbeelding 34">
            <a:extLst>
              <a:ext uri="{FF2B5EF4-FFF2-40B4-BE49-F238E27FC236}">
                <a16:creationId xmlns:a16="http://schemas.microsoft.com/office/drawing/2014/main" id="{01CD634D-4605-4C35-BCD1-F712B505100C}"/>
              </a:ext>
            </a:extLst>
          </p:cNvPr>
          <p:cNvPicPr>
            <a:picLocks noChangeAspect="1"/>
          </p:cNvPicPr>
          <p:nvPr/>
        </p:nvPicPr>
        <p:blipFill>
          <a:blip r:embed="rId13"/>
          <a:stretch>
            <a:fillRect/>
          </a:stretch>
        </p:blipFill>
        <p:spPr>
          <a:xfrm>
            <a:off x="3573262" y="5285739"/>
            <a:ext cx="971686" cy="342948"/>
          </a:xfrm>
          <a:prstGeom prst="rect">
            <a:avLst/>
          </a:prstGeom>
        </p:spPr>
      </p:pic>
      <p:pic>
        <p:nvPicPr>
          <p:cNvPr id="33" name="Afbeelding 32">
            <a:extLst>
              <a:ext uri="{FF2B5EF4-FFF2-40B4-BE49-F238E27FC236}">
                <a16:creationId xmlns:a16="http://schemas.microsoft.com/office/drawing/2014/main" id="{8EEA99E2-12F8-4833-A7B9-DD9BB8BBCA30}"/>
              </a:ext>
            </a:extLst>
          </p:cNvPr>
          <p:cNvPicPr>
            <a:picLocks noChangeAspect="1"/>
          </p:cNvPicPr>
          <p:nvPr/>
        </p:nvPicPr>
        <p:blipFill>
          <a:blip r:embed="rId14"/>
          <a:stretch>
            <a:fillRect/>
          </a:stretch>
        </p:blipFill>
        <p:spPr>
          <a:xfrm>
            <a:off x="6303538" y="1992833"/>
            <a:ext cx="5877745" cy="447737"/>
          </a:xfrm>
          <a:prstGeom prst="rect">
            <a:avLst/>
          </a:prstGeom>
        </p:spPr>
      </p:pic>
      <p:pic>
        <p:nvPicPr>
          <p:cNvPr id="39" name="Afbeelding 38">
            <a:extLst>
              <a:ext uri="{FF2B5EF4-FFF2-40B4-BE49-F238E27FC236}">
                <a16:creationId xmlns:a16="http://schemas.microsoft.com/office/drawing/2014/main" id="{17E257AD-AA6E-4302-BA0C-B8AE1424579C}"/>
              </a:ext>
            </a:extLst>
          </p:cNvPr>
          <p:cNvPicPr>
            <a:picLocks noChangeAspect="1"/>
          </p:cNvPicPr>
          <p:nvPr/>
        </p:nvPicPr>
        <p:blipFill>
          <a:blip r:embed="rId12"/>
          <a:stretch>
            <a:fillRect/>
          </a:stretch>
        </p:blipFill>
        <p:spPr>
          <a:xfrm>
            <a:off x="3761854" y="5094230"/>
            <a:ext cx="5943600" cy="257175"/>
          </a:xfrm>
          <a:prstGeom prst="rect">
            <a:avLst/>
          </a:prstGeom>
        </p:spPr>
      </p:pic>
      <p:pic>
        <p:nvPicPr>
          <p:cNvPr id="28" name="Afbeelding 27">
            <a:extLst>
              <a:ext uri="{FF2B5EF4-FFF2-40B4-BE49-F238E27FC236}">
                <a16:creationId xmlns:a16="http://schemas.microsoft.com/office/drawing/2014/main" id="{2071C064-E743-4A54-B91A-37AE75F78B04}"/>
              </a:ext>
            </a:extLst>
          </p:cNvPr>
          <p:cNvPicPr>
            <a:picLocks noChangeAspect="1"/>
          </p:cNvPicPr>
          <p:nvPr/>
        </p:nvPicPr>
        <p:blipFill>
          <a:blip r:embed="rId15"/>
          <a:stretch>
            <a:fillRect/>
          </a:stretch>
        </p:blipFill>
        <p:spPr>
          <a:xfrm>
            <a:off x="6944906" y="3112644"/>
            <a:ext cx="2961073" cy="237807"/>
          </a:xfrm>
          <a:prstGeom prst="rect">
            <a:avLst/>
          </a:prstGeom>
        </p:spPr>
      </p:pic>
      <p:grpSp>
        <p:nvGrpSpPr>
          <p:cNvPr id="6" name="Groep 5">
            <a:extLst>
              <a:ext uri="{FF2B5EF4-FFF2-40B4-BE49-F238E27FC236}">
                <a16:creationId xmlns:a16="http://schemas.microsoft.com/office/drawing/2014/main" id="{5A79A43B-1B48-44F7-AE80-2DD67E467E7F}"/>
              </a:ext>
            </a:extLst>
          </p:cNvPr>
          <p:cNvGrpSpPr/>
          <p:nvPr/>
        </p:nvGrpSpPr>
        <p:grpSpPr>
          <a:xfrm>
            <a:off x="1573390" y="1854911"/>
            <a:ext cx="3101504" cy="2927683"/>
            <a:chOff x="7782715" y="2008038"/>
            <a:chExt cx="3101504" cy="2927683"/>
          </a:xfrm>
        </p:grpSpPr>
        <p:sp>
          <p:nvSpPr>
            <p:cNvPr id="36" name="Zeshoek 35">
              <a:extLst>
                <a:ext uri="{FF2B5EF4-FFF2-40B4-BE49-F238E27FC236}">
                  <a16:creationId xmlns:a16="http://schemas.microsoft.com/office/drawing/2014/main" id="{51DF48F2-254D-48B7-8604-4368BA05034A}"/>
                </a:ext>
              </a:extLst>
            </p:cNvPr>
            <p:cNvSpPr/>
            <p:nvPr/>
          </p:nvSpPr>
          <p:spPr>
            <a:xfrm>
              <a:off x="8877574" y="4021321"/>
              <a:ext cx="1085555" cy="914400"/>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Arbeid Energie</a:t>
              </a:r>
            </a:p>
          </p:txBody>
        </p:sp>
        <p:sp>
          <p:nvSpPr>
            <p:cNvPr id="42" name="Zeshoek 41">
              <a:extLst>
                <a:ext uri="{FF2B5EF4-FFF2-40B4-BE49-F238E27FC236}">
                  <a16:creationId xmlns:a16="http://schemas.microsoft.com/office/drawing/2014/main" id="{A5DD6580-64D0-4034-AF74-C45CC3DED205}"/>
                </a:ext>
              </a:extLst>
            </p:cNvPr>
            <p:cNvSpPr/>
            <p:nvPr/>
          </p:nvSpPr>
          <p:spPr>
            <a:xfrm>
              <a:off x="7782715" y="2499051"/>
              <a:ext cx="1186156" cy="977705"/>
            </a:xfrm>
            <a:prstGeom prst="hexagon">
              <a:avLst/>
            </a:prstGeom>
            <a:gradFill flip="none" rotWithShape="1">
              <a:gsLst>
                <a:gs pos="31000">
                  <a:srgbClr val="81C624">
                    <a:lumMod val="97000"/>
                  </a:srgbClr>
                </a:gs>
                <a:gs pos="71000">
                  <a:schemeClr val="bg1">
                    <a:lumMod val="85000"/>
                  </a:schemeClr>
                </a:gs>
                <a:gs pos="28000">
                  <a:srgbClr val="BBBC50"/>
                </a:gs>
                <a:gs pos="20000">
                  <a:schemeClr val="tx2">
                    <a:lumMod val="60000"/>
                    <a:lumOff val="40000"/>
                  </a:schemeClr>
                </a:gs>
                <a:gs pos="59000">
                  <a:schemeClr val="accent5">
                    <a:lumMod val="75000"/>
                  </a:schemeClr>
                </a:gs>
              </a:gsLst>
              <a:path path="circle">
                <a:fillToRect l="50000" t="50000" r="50000" b="50000"/>
              </a:path>
              <a:tileRect/>
            </a:gradFill>
            <a:ln w="57150">
              <a:solidFill>
                <a:srgbClr val="8CF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Mechanische technieken</a:t>
              </a:r>
            </a:p>
          </p:txBody>
        </p:sp>
        <p:sp>
          <p:nvSpPr>
            <p:cNvPr id="43" name="Zeshoek 42">
              <a:extLst>
                <a:ext uri="{FF2B5EF4-FFF2-40B4-BE49-F238E27FC236}">
                  <a16:creationId xmlns:a16="http://schemas.microsoft.com/office/drawing/2014/main" id="{74997485-260C-40CF-A635-5534236CFC99}"/>
                </a:ext>
              </a:extLst>
            </p:cNvPr>
            <p:cNvSpPr/>
            <p:nvPr/>
          </p:nvSpPr>
          <p:spPr>
            <a:xfrm>
              <a:off x="9798663" y="3538344"/>
              <a:ext cx="1085555" cy="861047"/>
            </a:xfrm>
            <a:prstGeom prst="hexagon">
              <a:avLst/>
            </a:prstGeom>
            <a:gradFill flip="none" rotWithShape="1">
              <a:gsLst>
                <a:gs pos="56000">
                  <a:schemeClr val="accent2">
                    <a:lumMod val="75000"/>
                  </a:schemeClr>
                </a:gs>
                <a:gs pos="40000">
                  <a:srgbClr val="A5840B"/>
                </a:gs>
                <a:gs pos="68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err="1">
                  <a:solidFill>
                    <a:schemeClr val="bg1"/>
                  </a:solidFill>
                </a:rPr>
                <a:t>Meet-technieken</a:t>
              </a:r>
              <a:r>
                <a:rPr lang="nl-BE" sz="800">
                  <a:solidFill>
                    <a:schemeClr val="bg1"/>
                  </a:solidFill>
                </a:rPr>
                <a:t>/</a:t>
              </a:r>
            </a:p>
            <a:p>
              <a:pPr algn="ctr"/>
              <a:r>
                <a:rPr lang="nl-BE" sz="800">
                  <a:solidFill>
                    <a:schemeClr val="bg1"/>
                  </a:solidFill>
                </a:rPr>
                <a:t>methode</a:t>
              </a:r>
            </a:p>
          </p:txBody>
        </p:sp>
        <p:sp>
          <p:nvSpPr>
            <p:cNvPr id="44" name="Zeshoek 43">
              <a:extLst>
                <a:ext uri="{FF2B5EF4-FFF2-40B4-BE49-F238E27FC236}">
                  <a16:creationId xmlns:a16="http://schemas.microsoft.com/office/drawing/2014/main" id="{AF4950DE-9EE9-412B-B710-6AB767D81086}"/>
                </a:ext>
              </a:extLst>
            </p:cNvPr>
            <p:cNvSpPr/>
            <p:nvPr/>
          </p:nvSpPr>
          <p:spPr>
            <a:xfrm>
              <a:off x="8840990" y="3033808"/>
              <a:ext cx="1085555" cy="914400"/>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3D Ontwerp</a:t>
              </a:r>
            </a:p>
          </p:txBody>
        </p:sp>
        <p:sp>
          <p:nvSpPr>
            <p:cNvPr id="45" name="Zeshoek 44">
              <a:extLst>
                <a:ext uri="{FF2B5EF4-FFF2-40B4-BE49-F238E27FC236}">
                  <a16:creationId xmlns:a16="http://schemas.microsoft.com/office/drawing/2014/main" id="{D2C325D0-6B3F-4D2D-A28A-AE9C59E8A0AD}"/>
                </a:ext>
              </a:extLst>
            </p:cNvPr>
            <p:cNvSpPr/>
            <p:nvPr/>
          </p:nvSpPr>
          <p:spPr>
            <a:xfrm>
              <a:off x="9798664" y="2547116"/>
              <a:ext cx="1085555" cy="929640"/>
            </a:xfrm>
            <a:prstGeom prst="hexagon">
              <a:avLst/>
            </a:prstGeom>
            <a:gradFill flip="none" rotWithShape="1">
              <a:gsLst>
                <a:gs pos="42000">
                  <a:srgbClr val="A5840B"/>
                </a:gs>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CAD/CAM CNC</a:t>
              </a:r>
            </a:p>
          </p:txBody>
        </p:sp>
        <p:sp>
          <p:nvSpPr>
            <p:cNvPr id="46" name="Zeshoek 45">
              <a:extLst>
                <a:ext uri="{FF2B5EF4-FFF2-40B4-BE49-F238E27FC236}">
                  <a16:creationId xmlns:a16="http://schemas.microsoft.com/office/drawing/2014/main" id="{9CCBC882-92CB-4AB0-9505-388C84666E1B}"/>
                </a:ext>
              </a:extLst>
            </p:cNvPr>
            <p:cNvSpPr/>
            <p:nvPr/>
          </p:nvSpPr>
          <p:spPr>
            <a:xfrm>
              <a:off x="7800025" y="3540502"/>
              <a:ext cx="1207475" cy="977705"/>
            </a:xfrm>
            <a:prstGeom prst="hexagon">
              <a:avLst/>
            </a:prstGeom>
            <a:gradFill flip="none" rotWithShape="1">
              <a:gsLst>
                <a:gs pos="19000">
                  <a:schemeClr val="tx2">
                    <a:lumMod val="60000"/>
                    <a:lumOff val="40000"/>
                  </a:schemeClr>
                </a:gs>
                <a:gs pos="61000">
                  <a:schemeClr val="accent5">
                    <a:lumMod val="75000"/>
                  </a:schemeClr>
                </a:gs>
                <a:gs pos="45000">
                  <a:srgbClr val="81C624">
                    <a:lumMod val="98000"/>
                  </a:srgbClr>
                </a:gs>
                <a:gs pos="69000">
                  <a:schemeClr val="bg1">
                    <a:lumMod val="85000"/>
                  </a:schemeClr>
                </a:gs>
              </a:gsLst>
              <a:path path="circle">
                <a:fillToRect l="50000" t="50000" r="50000" b="50000"/>
              </a:path>
              <a:tileRect/>
            </a:gra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Montage Demontage</a:t>
              </a:r>
            </a:p>
          </p:txBody>
        </p:sp>
        <p:sp>
          <p:nvSpPr>
            <p:cNvPr id="47" name="Zeshoek 46">
              <a:extLst>
                <a:ext uri="{FF2B5EF4-FFF2-40B4-BE49-F238E27FC236}">
                  <a16:creationId xmlns:a16="http://schemas.microsoft.com/office/drawing/2014/main" id="{CEFD2338-D6B0-4E29-95A7-1F4E7083D5A9}"/>
                </a:ext>
              </a:extLst>
            </p:cNvPr>
            <p:cNvSpPr/>
            <p:nvPr/>
          </p:nvSpPr>
          <p:spPr>
            <a:xfrm>
              <a:off x="8796329" y="2008038"/>
              <a:ext cx="1207475" cy="977705"/>
            </a:xfrm>
            <a:prstGeom prst="hexagon">
              <a:avLst/>
            </a:prstGeom>
            <a:gradFill flip="none" rotWithShape="1">
              <a:gsLst>
                <a:gs pos="53000">
                  <a:srgbClr val="FFC000"/>
                </a:gs>
                <a:gs pos="63000">
                  <a:schemeClr val="accent2">
                    <a:lumMod val="75000"/>
                  </a:schemeClr>
                </a:gs>
                <a:gs pos="57000">
                  <a:srgbClr val="81C624"/>
                </a:gs>
                <a:gs pos="69000">
                  <a:schemeClr val="bg1">
                    <a:lumMod val="85000"/>
                  </a:schemeClr>
                </a:gs>
              </a:gsLst>
              <a:path path="circle">
                <a:fillToRect l="50000" t="50000" r="50000" b="50000"/>
              </a:path>
              <a:tileRect/>
            </a:gra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Niet-verspanende technieken</a:t>
              </a:r>
            </a:p>
          </p:txBody>
        </p:sp>
      </p:grpSp>
    </p:spTree>
    <p:extLst>
      <p:ext uri="{BB962C8B-B14F-4D97-AF65-F5344CB8AC3E}">
        <p14:creationId xmlns:p14="http://schemas.microsoft.com/office/powerpoint/2010/main" val="11426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EDAF64-0B68-464B-A871-ADB00083EC1F}"/>
              </a:ext>
            </a:extLst>
          </p:cNvPr>
          <p:cNvSpPr>
            <a:spLocks noGrp="1"/>
          </p:cNvSpPr>
          <p:nvPr>
            <p:ph type="sldNum" sz="quarter" idx="11"/>
          </p:nvPr>
        </p:nvSpPr>
        <p:spPr/>
        <p:txBody>
          <a:bodyPr/>
          <a:lstStyle/>
          <a:p>
            <a:fld id="{189E3A5C-986B-47BE-8F96-3787467B82A8}" type="slidenum">
              <a:rPr lang="nl-BE" smtClean="0"/>
              <a:pPr/>
              <a:t>33</a:t>
            </a:fld>
            <a:endParaRPr lang="nl-BE"/>
          </a:p>
        </p:txBody>
      </p:sp>
      <p:pic>
        <p:nvPicPr>
          <p:cNvPr id="3" name="Afbeelding 5">
            <a:extLst>
              <a:ext uri="{FF2B5EF4-FFF2-40B4-BE49-F238E27FC236}">
                <a16:creationId xmlns:a16="http://schemas.microsoft.com/office/drawing/2014/main" id="{D0FB6656-CDC4-4EDB-B789-BB0E9A66B51E}"/>
              </a:ext>
            </a:extLst>
          </p:cNvPr>
          <p:cNvPicPr>
            <a:picLocks noChangeAspect="1"/>
          </p:cNvPicPr>
          <p:nvPr/>
        </p:nvPicPr>
        <p:blipFill>
          <a:blip r:embed="rId2"/>
          <a:stretch>
            <a:fillRect/>
          </a:stretch>
        </p:blipFill>
        <p:spPr>
          <a:xfrm>
            <a:off x="8623854" y="4522138"/>
            <a:ext cx="2619375" cy="1743075"/>
          </a:xfrm>
          <a:prstGeom prst="rect">
            <a:avLst/>
          </a:prstGeom>
        </p:spPr>
      </p:pic>
      <p:pic>
        <p:nvPicPr>
          <p:cNvPr id="8" name="Afbeelding 9">
            <a:extLst>
              <a:ext uri="{FF2B5EF4-FFF2-40B4-BE49-F238E27FC236}">
                <a16:creationId xmlns:a16="http://schemas.microsoft.com/office/drawing/2014/main" id="{2CDE1D8C-9F02-40C2-A2B2-A9564B91B029}"/>
              </a:ext>
            </a:extLst>
          </p:cNvPr>
          <p:cNvPicPr>
            <a:picLocks noChangeAspect="1"/>
          </p:cNvPicPr>
          <p:nvPr/>
        </p:nvPicPr>
        <p:blipFill>
          <a:blip r:embed="rId3"/>
          <a:stretch>
            <a:fillRect/>
          </a:stretch>
        </p:blipFill>
        <p:spPr>
          <a:xfrm>
            <a:off x="152400" y="4561901"/>
            <a:ext cx="2091369" cy="1397307"/>
          </a:xfrm>
          <a:prstGeom prst="rect">
            <a:avLst/>
          </a:prstGeom>
        </p:spPr>
      </p:pic>
      <p:sp>
        <p:nvSpPr>
          <p:cNvPr id="13" name="Rechthoek 12">
            <a:extLst>
              <a:ext uri="{FF2B5EF4-FFF2-40B4-BE49-F238E27FC236}">
                <a16:creationId xmlns:a16="http://schemas.microsoft.com/office/drawing/2014/main" id="{D03A4F2A-AF65-42BE-9520-E6479737E247}"/>
              </a:ext>
            </a:extLst>
          </p:cNvPr>
          <p:cNvSpPr/>
          <p:nvPr/>
        </p:nvSpPr>
        <p:spPr>
          <a:xfrm>
            <a:off x="9077093" y="0"/>
            <a:ext cx="3114907"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Project brikettenpers</a:t>
            </a:r>
            <a:endParaRPr lang="nl-NL" b="1" cap="all">
              <a:latin typeface="Trebuchet MS" panose="020B0603020202020204" pitchFamily="34" charset="0"/>
            </a:endParaRPr>
          </a:p>
        </p:txBody>
      </p:sp>
      <p:pic>
        <p:nvPicPr>
          <p:cNvPr id="21" name="Afbeelding 15">
            <a:extLst>
              <a:ext uri="{FF2B5EF4-FFF2-40B4-BE49-F238E27FC236}">
                <a16:creationId xmlns:a16="http://schemas.microsoft.com/office/drawing/2014/main" id="{DE1BEF7E-E3F4-48DE-BBAA-4E4D5366FC91}"/>
              </a:ext>
            </a:extLst>
          </p:cNvPr>
          <p:cNvPicPr>
            <a:picLocks noChangeAspect="1"/>
          </p:cNvPicPr>
          <p:nvPr/>
        </p:nvPicPr>
        <p:blipFill>
          <a:blip r:embed="rId4"/>
          <a:stretch>
            <a:fillRect/>
          </a:stretch>
        </p:blipFill>
        <p:spPr>
          <a:xfrm>
            <a:off x="1869195" y="158328"/>
            <a:ext cx="6185971" cy="408619"/>
          </a:xfrm>
          <a:prstGeom prst="rect">
            <a:avLst/>
          </a:prstGeom>
        </p:spPr>
      </p:pic>
      <p:pic>
        <p:nvPicPr>
          <p:cNvPr id="22" name="Afbeelding 22">
            <a:extLst>
              <a:ext uri="{FF2B5EF4-FFF2-40B4-BE49-F238E27FC236}">
                <a16:creationId xmlns:a16="http://schemas.microsoft.com/office/drawing/2014/main" id="{2C0E87C7-1749-4EC8-9A3F-E591C11E562F}"/>
              </a:ext>
            </a:extLst>
          </p:cNvPr>
          <p:cNvPicPr>
            <a:picLocks noChangeAspect="1"/>
          </p:cNvPicPr>
          <p:nvPr/>
        </p:nvPicPr>
        <p:blipFill>
          <a:blip r:embed="rId5"/>
          <a:stretch>
            <a:fillRect/>
          </a:stretch>
        </p:blipFill>
        <p:spPr>
          <a:xfrm>
            <a:off x="5427930" y="4605453"/>
            <a:ext cx="2676525" cy="1704975"/>
          </a:xfrm>
          <a:prstGeom prst="rect">
            <a:avLst/>
          </a:prstGeom>
        </p:spPr>
      </p:pic>
      <p:pic>
        <p:nvPicPr>
          <p:cNvPr id="23" name="Afbeelding 23">
            <a:extLst>
              <a:ext uri="{FF2B5EF4-FFF2-40B4-BE49-F238E27FC236}">
                <a16:creationId xmlns:a16="http://schemas.microsoft.com/office/drawing/2014/main" id="{2E572C3E-5578-4601-A15A-B0147D475634}"/>
              </a:ext>
            </a:extLst>
          </p:cNvPr>
          <p:cNvPicPr>
            <a:picLocks noChangeAspect="1"/>
          </p:cNvPicPr>
          <p:nvPr/>
        </p:nvPicPr>
        <p:blipFill>
          <a:blip r:embed="rId6"/>
          <a:stretch>
            <a:fillRect/>
          </a:stretch>
        </p:blipFill>
        <p:spPr>
          <a:xfrm>
            <a:off x="1988545" y="613271"/>
            <a:ext cx="5469873" cy="389262"/>
          </a:xfrm>
          <a:prstGeom prst="rect">
            <a:avLst/>
          </a:prstGeom>
        </p:spPr>
      </p:pic>
      <p:pic>
        <p:nvPicPr>
          <p:cNvPr id="24" name="Afbeelding 24">
            <a:extLst>
              <a:ext uri="{FF2B5EF4-FFF2-40B4-BE49-F238E27FC236}">
                <a16:creationId xmlns:a16="http://schemas.microsoft.com/office/drawing/2014/main" id="{C0B34B05-3CEB-411A-BE3F-5784BFFBAD33}"/>
              </a:ext>
            </a:extLst>
          </p:cNvPr>
          <p:cNvPicPr>
            <a:picLocks noChangeAspect="1"/>
          </p:cNvPicPr>
          <p:nvPr/>
        </p:nvPicPr>
        <p:blipFill>
          <a:blip r:embed="rId7"/>
          <a:stretch>
            <a:fillRect/>
          </a:stretch>
        </p:blipFill>
        <p:spPr>
          <a:xfrm>
            <a:off x="2236424" y="1126559"/>
            <a:ext cx="4818044" cy="216497"/>
          </a:xfrm>
          <a:prstGeom prst="rect">
            <a:avLst/>
          </a:prstGeom>
        </p:spPr>
      </p:pic>
      <p:sp>
        <p:nvSpPr>
          <p:cNvPr id="25" name="Tekstvak 24">
            <a:extLst>
              <a:ext uri="{FF2B5EF4-FFF2-40B4-BE49-F238E27FC236}">
                <a16:creationId xmlns:a16="http://schemas.microsoft.com/office/drawing/2014/main" id="{E7B1AFE6-54D9-4C46-877C-28B9A341B616}"/>
              </a:ext>
            </a:extLst>
          </p:cNvPr>
          <p:cNvSpPr txBox="1"/>
          <p:nvPr/>
        </p:nvSpPr>
        <p:spPr>
          <a:xfrm>
            <a:off x="1589810" y="6504416"/>
            <a:ext cx="104458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solidFill>
                  <a:srgbClr val="FFFFFF"/>
                </a:solidFill>
              </a:rPr>
              <a:t>De wegwijzer 'Duurzaamheid' kleurt het leerplan 'Mechanische technieken'.</a:t>
            </a:r>
            <a:r>
              <a:rPr lang="nl-NL"/>
              <a:t>​</a:t>
            </a:r>
          </a:p>
        </p:txBody>
      </p:sp>
      <p:pic>
        <p:nvPicPr>
          <p:cNvPr id="26" name="Afbeelding 26">
            <a:extLst>
              <a:ext uri="{FF2B5EF4-FFF2-40B4-BE49-F238E27FC236}">
                <a16:creationId xmlns:a16="http://schemas.microsoft.com/office/drawing/2014/main" id="{B4B04BFB-06C4-43B3-9E2B-2480CC8EEA3B}"/>
              </a:ext>
            </a:extLst>
          </p:cNvPr>
          <p:cNvPicPr>
            <a:picLocks noChangeAspect="1"/>
          </p:cNvPicPr>
          <p:nvPr/>
        </p:nvPicPr>
        <p:blipFill>
          <a:blip r:embed="rId8"/>
          <a:stretch>
            <a:fillRect/>
          </a:stretch>
        </p:blipFill>
        <p:spPr>
          <a:xfrm>
            <a:off x="620618" y="1634305"/>
            <a:ext cx="4634428" cy="174162"/>
          </a:xfrm>
          <a:prstGeom prst="rect">
            <a:avLst/>
          </a:prstGeom>
        </p:spPr>
      </p:pic>
      <p:pic>
        <p:nvPicPr>
          <p:cNvPr id="2" name="Afbeelding 4">
            <a:extLst>
              <a:ext uri="{FF2B5EF4-FFF2-40B4-BE49-F238E27FC236}">
                <a16:creationId xmlns:a16="http://schemas.microsoft.com/office/drawing/2014/main" id="{366718BA-22EE-4975-ABAB-484D89FFA7BB}"/>
              </a:ext>
            </a:extLst>
          </p:cNvPr>
          <p:cNvPicPr>
            <a:picLocks noChangeAspect="1"/>
          </p:cNvPicPr>
          <p:nvPr/>
        </p:nvPicPr>
        <p:blipFill>
          <a:blip r:embed="rId9"/>
          <a:stretch>
            <a:fillRect/>
          </a:stretch>
        </p:blipFill>
        <p:spPr>
          <a:xfrm>
            <a:off x="721605" y="1904157"/>
            <a:ext cx="4147850" cy="203660"/>
          </a:xfrm>
          <a:prstGeom prst="rect">
            <a:avLst/>
          </a:prstGeom>
        </p:spPr>
      </p:pic>
      <p:pic>
        <p:nvPicPr>
          <p:cNvPr id="5" name="Afbeelding 8">
            <a:extLst>
              <a:ext uri="{FF2B5EF4-FFF2-40B4-BE49-F238E27FC236}">
                <a16:creationId xmlns:a16="http://schemas.microsoft.com/office/drawing/2014/main" id="{5A118911-512E-45C7-805E-C8EA9ED6DEAB}"/>
              </a:ext>
            </a:extLst>
          </p:cNvPr>
          <p:cNvPicPr>
            <a:picLocks noChangeAspect="1"/>
          </p:cNvPicPr>
          <p:nvPr/>
        </p:nvPicPr>
        <p:blipFill>
          <a:blip r:embed="rId10"/>
          <a:stretch>
            <a:fillRect/>
          </a:stretch>
        </p:blipFill>
        <p:spPr>
          <a:xfrm>
            <a:off x="951123" y="2210359"/>
            <a:ext cx="3863249" cy="215548"/>
          </a:xfrm>
          <a:prstGeom prst="rect">
            <a:avLst/>
          </a:prstGeom>
        </p:spPr>
      </p:pic>
      <p:pic>
        <p:nvPicPr>
          <p:cNvPr id="9" name="Afbeelding 9">
            <a:extLst>
              <a:ext uri="{FF2B5EF4-FFF2-40B4-BE49-F238E27FC236}">
                <a16:creationId xmlns:a16="http://schemas.microsoft.com/office/drawing/2014/main" id="{FF856F32-1382-4BFE-9E7F-984ED72C0C88}"/>
              </a:ext>
            </a:extLst>
          </p:cNvPr>
          <p:cNvPicPr>
            <a:picLocks noChangeAspect="1"/>
          </p:cNvPicPr>
          <p:nvPr/>
        </p:nvPicPr>
        <p:blipFill>
          <a:blip r:embed="rId11"/>
          <a:stretch>
            <a:fillRect/>
          </a:stretch>
        </p:blipFill>
        <p:spPr>
          <a:xfrm>
            <a:off x="1125557" y="2503506"/>
            <a:ext cx="5818741" cy="180097"/>
          </a:xfrm>
          <a:prstGeom prst="rect">
            <a:avLst/>
          </a:prstGeom>
        </p:spPr>
      </p:pic>
      <p:pic>
        <p:nvPicPr>
          <p:cNvPr id="10" name="Afbeelding 10">
            <a:extLst>
              <a:ext uri="{FF2B5EF4-FFF2-40B4-BE49-F238E27FC236}">
                <a16:creationId xmlns:a16="http://schemas.microsoft.com/office/drawing/2014/main" id="{3F33E344-2C36-48B7-8711-C53CEC254F98}"/>
              </a:ext>
            </a:extLst>
          </p:cNvPr>
          <p:cNvPicPr>
            <a:picLocks noChangeAspect="1"/>
          </p:cNvPicPr>
          <p:nvPr/>
        </p:nvPicPr>
        <p:blipFill>
          <a:blip r:embed="rId12"/>
          <a:stretch>
            <a:fillRect/>
          </a:stretch>
        </p:blipFill>
        <p:spPr>
          <a:xfrm>
            <a:off x="1208183" y="2930433"/>
            <a:ext cx="3899971" cy="170868"/>
          </a:xfrm>
          <a:prstGeom prst="rect">
            <a:avLst/>
          </a:prstGeom>
        </p:spPr>
      </p:pic>
      <p:pic>
        <p:nvPicPr>
          <p:cNvPr id="11" name="Afbeelding 11">
            <a:extLst>
              <a:ext uri="{FF2B5EF4-FFF2-40B4-BE49-F238E27FC236}">
                <a16:creationId xmlns:a16="http://schemas.microsoft.com/office/drawing/2014/main" id="{A2651444-7452-47B9-94B9-3A5B9C9FBC85}"/>
              </a:ext>
            </a:extLst>
          </p:cNvPr>
          <p:cNvPicPr>
            <a:picLocks noChangeAspect="1"/>
          </p:cNvPicPr>
          <p:nvPr/>
        </p:nvPicPr>
        <p:blipFill>
          <a:blip r:embed="rId13"/>
          <a:stretch>
            <a:fillRect/>
          </a:stretch>
        </p:blipFill>
        <p:spPr>
          <a:xfrm>
            <a:off x="1593773" y="3518347"/>
            <a:ext cx="3661271" cy="170173"/>
          </a:xfrm>
          <a:prstGeom prst="rect">
            <a:avLst/>
          </a:prstGeom>
        </p:spPr>
      </p:pic>
      <p:pic>
        <p:nvPicPr>
          <p:cNvPr id="12" name="Afbeelding 13">
            <a:extLst>
              <a:ext uri="{FF2B5EF4-FFF2-40B4-BE49-F238E27FC236}">
                <a16:creationId xmlns:a16="http://schemas.microsoft.com/office/drawing/2014/main" id="{4CDD2A63-6F4B-4598-BA42-9A54C1097E2F}"/>
              </a:ext>
            </a:extLst>
          </p:cNvPr>
          <p:cNvPicPr>
            <a:picLocks noChangeAspect="1"/>
          </p:cNvPicPr>
          <p:nvPr/>
        </p:nvPicPr>
        <p:blipFill>
          <a:blip r:embed="rId14"/>
          <a:stretch>
            <a:fillRect/>
          </a:stretch>
        </p:blipFill>
        <p:spPr>
          <a:xfrm>
            <a:off x="1419339" y="3194502"/>
            <a:ext cx="3551104" cy="202754"/>
          </a:xfrm>
          <a:prstGeom prst="rect">
            <a:avLst/>
          </a:prstGeom>
        </p:spPr>
      </p:pic>
      <p:pic>
        <p:nvPicPr>
          <p:cNvPr id="14" name="Afbeelding 14">
            <a:extLst>
              <a:ext uri="{FF2B5EF4-FFF2-40B4-BE49-F238E27FC236}">
                <a16:creationId xmlns:a16="http://schemas.microsoft.com/office/drawing/2014/main" id="{26937C7C-5A4B-4B48-B1A3-A17B48F26942}"/>
              </a:ext>
            </a:extLst>
          </p:cNvPr>
          <p:cNvPicPr>
            <a:picLocks noChangeAspect="1"/>
          </p:cNvPicPr>
          <p:nvPr/>
        </p:nvPicPr>
        <p:blipFill>
          <a:blip r:embed="rId15"/>
          <a:stretch>
            <a:fillRect/>
          </a:stretch>
        </p:blipFill>
        <p:spPr>
          <a:xfrm>
            <a:off x="1905918" y="3833774"/>
            <a:ext cx="5644309" cy="181970"/>
          </a:xfrm>
          <a:prstGeom prst="rect">
            <a:avLst/>
          </a:prstGeom>
        </p:spPr>
      </p:pic>
      <p:pic>
        <p:nvPicPr>
          <p:cNvPr id="15" name="Afbeelding 15">
            <a:extLst>
              <a:ext uri="{FF2B5EF4-FFF2-40B4-BE49-F238E27FC236}">
                <a16:creationId xmlns:a16="http://schemas.microsoft.com/office/drawing/2014/main" id="{CAB50E17-6DFF-463D-A939-0F785F3C1CC5}"/>
              </a:ext>
            </a:extLst>
          </p:cNvPr>
          <p:cNvPicPr>
            <a:picLocks noChangeAspect="1"/>
          </p:cNvPicPr>
          <p:nvPr/>
        </p:nvPicPr>
        <p:blipFill>
          <a:blip r:embed="rId16"/>
          <a:stretch>
            <a:fillRect/>
          </a:stretch>
        </p:blipFill>
        <p:spPr>
          <a:xfrm>
            <a:off x="2172158" y="4129536"/>
            <a:ext cx="5469874" cy="205554"/>
          </a:xfrm>
          <a:prstGeom prst="rect">
            <a:avLst/>
          </a:prstGeom>
        </p:spPr>
      </p:pic>
      <p:sp>
        <p:nvSpPr>
          <p:cNvPr id="31" name="Zeshoek 30">
            <a:extLst>
              <a:ext uri="{FF2B5EF4-FFF2-40B4-BE49-F238E27FC236}">
                <a16:creationId xmlns:a16="http://schemas.microsoft.com/office/drawing/2014/main" id="{88AF4E7C-010E-4D11-B6A6-614ACBEDD1CF}"/>
              </a:ext>
            </a:extLst>
          </p:cNvPr>
          <p:cNvSpPr/>
          <p:nvPr/>
        </p:nvSpPr>
        <p:spPr>
          <a:xfrm>
            <a:off x="8311691" y="1415853"/>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Wetten van Newton</a:t>
            </a:r>
          </a:p>
        </p:txBody>
      </p:sp>
      <p:sp>
        <p:nvSpPr>
          <p:cNvPr id="20" name="Zeshoek 19">
            <a:extLst>
              <a:ext uri="{FF2B5EF4-FFF2-40B4-BE49-F238E27FC236}">
                <a16:creationId xmlns:a16="http://schemas.microsoft.com/office/drawing/2014/main" id="{C73EC892-483E-4A74-B1B7-FADB82DC3587}"/>
              </a:ext>
            </a:extLst>
          </p:cNvPr>
          <p:cNvSpPr/>
          <p:nvPr/>
        </p:nvSpPr>
        <p:spPr>
          <a:xfrm>
            <a:off x="9219872" y="886323"/>
            <a:ext cx="1186542" cy="975543"/>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Evenwicht in het vlak</a:t>
            </a:r>
          </a:p>
        </p:txBody>
      </p:sp>
      <p:sp>
        <p:nvSpPr>
          <p:cNvPr id="34" name="Zeshoek 33">
            <a:extLst>
              <a:ext uri="{FF2B5EF4-FFF2-40B4-BE49-F238E27FC236}">
                <a16:creationId xmlns:a16="http://schemas.microsoft.com/office/drawing/2014/main" id="{C8C788FE-3394-4015-98B4-F797BEB92FB6}"/>
              </a:ext>
            </a:extLst>
          </p:cNvPr>
          <p:cNvSpPr/>
          <p:nvPr/>
        </p:nvSpPr>
        <p:spPr>
          <a:xfrm>
            <a:off x="9220697" y="1888677"/>
            <a:ext cx="1186156" cy="977705"/>
          </a:xfrm>
          <a:prstGeom prst="hexagon">
            <a:avLst/>
          </a:prstGeom>
          <a:gradFill flip="none" rotWithShape="1">
            <a:gsLst>
              <a:gs pos="31000">
                <a:srgbClr val="81C624">
                  <a:lumMod val="97000"/>
                </a:srgbClr>
              </a:gs>
              <a:gs pos="71000">
                <a:schemeClr val="bg1">
                  <a:lumMod val="85000"/>
                </a:schemeClr>
              </a:gs>
              <a:gs pos="28000">
                <a:srgbClr val="BBBC50"/>
              </a:gs>
              <a:gs pos="20000">
                <a:schemeClr val="tx2">
                  <a:lumMod val="60000"/>
                  <a:lumOff val="40000"/>
                </a:schemeClr>
              </a:gs>
              <a:gs pos="59000">
                <a:schemeClr val="accent5">
                  <a:lumMod val="75000"/>
                </a:schemeClr>
              </a:gs>
            </a:gsLst>
            <a:path path="circle">
              <a:fillToRect l="50000" t="50000" r="50000" b="50000"/>
            </a:path>
            <a:tileRect/>
          </a:gradFill>
          <a:ln w="57150">
            <a:solidFill>
              <a:srgbClr val="8CF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800">
                <a:solidFill>
                  <a:schemeClr val="bg1"/>
                </a:solidFill>
              </a:rPr>
              <a:t>Mechanische technieken</a:t>
            </a:r>
          </a:p>
        </p:txBody>
      </p:sp>
      <p:sp>
        <p:nvSpPr>
          <p:cNvPr id="35" name="Zeshoek 34">
            <a:extLst>
              <a:ext uri="{FF2B5EF4-FFF2-40B4-BE49-F238E27FC236}">
                <a16:creationId xmlns:a16="http://schemas.microsoft.com/office/drawing/2014/main" id="{B40AD88B-BA94-4EA9-AFD4-0ECED3727483}"/>
              </a:ext>
            </a:extLst>
          </p:cNvPr>
          <p:cNvSpPr/>
          <p:nvPr/>
        </p:nvSpPr>
        <p:spPr>
          <a:xfrm>
            <a:off x="10233722" y="1373543"/>
            <a:ext cx="1207475" cy="977705"/>
          </a:xfrm>
          <a:prstGeom prst="hexagon">
            <a:avLst/>
          </a:prstGeom>
          <a:gradFill flip="none" rotWithShape="1">
            <a:gsLst>
              <a:gs pos="19000">
                <a:schemeClr val="tx2">
                  <a:lumMod val="60000"/>
                  <a:lumOff val="40000"/>
                </a:schemeClr>
              </a:gs>
              <a:gs pos="61000">
                <a:schemeClr val="accent5">
                  <a:lumMod val="75000"/>
                </a:schemeClr>
              </a:gs>
              <a:gs pos="45000">
                <a:srgbClr val="81C624">
                  <a:lumMod val="98000"/>
                </a:srgbClr>
              </a:gs>
              <a:gs pos="69000">
                <a:schemeClr val="bg1">
                  <a:lumMod val="85000"/>
                </a:schemeClr>
              </a:gs>
            </a:gsLst>
            <a:path path="circle">
              <a:fillToRect l="50000" t="50000" r="50000" b="50000"/>
            </a:path>
            <a:tileRect/>
          </a:gra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Montage Demontage</a:t>
            </a:r>
          </a:p>
        </p:txBody>
      </p:sp>
      <p:sp>
        <p:nvSpPr>
          <p:cNvPr id="36" name="Zeshoek 35">
            <a:extLst>
              <a:ext uri="{FF2B5EF4-FFF2-40B4-BE49-F238E27FC236}">
                <a16:creationId xmlns:a16="http://schemas.microsoft.com/office/drawing/2014/main" id="{8B3B7649-0ED3-43A8-BB43-2562A24B41D2}"/>
              </a:ext>
            </a:extLst>
          </p:cNvPr>
          <p:cNvSpPr/>
          <p:nvPr/>
        </p:nvSpPr>
        <p:spPr>
          <a:xfrm>
            <a:off x="10240954" y="2387750"/>
            <a:ext cx="1207475" cy="977705"/>
          </a:xfrm>
          <a:prstGeom prst="hexagon">
            <a:avLst/>
          </a:prstGeom>
          <a:gradFill flip="none" rotWithShape="1">
            <a:gsLst>
              <a:gs pos="53000">
                <a:srgbClr val="FFC000"/>
              </a:gs>
              <a:gs pos="63000">
                <a:schemeClr val="accent2">
                  <a:lumMod val="75000"/>
                </a:schemeClr>
              </a:gs>
              <a:gs pos="57000">
                <a:srgbClr val="81C624"/>
              </a:gs>
              <a:gs pos="69000">
                <a:schemeClr val="bg1">
                  <a:lumMod val="85000"/>
                </a:schemeClr>
              </a:gs>
            </a:gsLst>
            <a:path path="circle">
              <a:fillToRect l="50000" t="50000" r="50000" b="50000"/>
            </a:path>
            <a:tileRect/>
          </a:gra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Niet-verspanende technieken</a:t>
            </a:r>
          </a:p>
        </p:txBody>
      </p:sp>
      <p:pic>
        <p:nvPicPr>
          <p:cNvPr id="37" name="Afbeelding 37">
            <a:extLst>
              <a:ext uri="{FF2B5EF4-FFF2-40B4-BE49-F238E27FC236}">
                <a16:creationId xmlns:a16="http://schemas.microsoft.com/office/drawing/2014/main" id="{905B96CB-A845-4BF4-9002-0715A6B29436}"/>
              </a:ext>
            </a:extLst>
          </p:cNvPr>
          <p:cNvPicPr>
            <a:picLocks noChangeAspect="1"/>
          </p:cNvPicPr>
          <p:nvPr/>
        </p:nvPicPr>
        <p:blipFill>
          <a:blip r:embed="rId17"/>
          <a:stretch>
            <a:fillRect/>
          </a:stretch>
        </p:blipFill>
        <p:spPr>
          <a:xfrm>
            <a:off x="2511846" y="4565040"/>
            <a:ext cx="2743200" cy="1638909"/>
          </a:xfrm>
          <a:prstGeom prst="rect">
            <a:avLst/>
          </a:prstGeom>
        </p:spPr>
      </p:pic>
      <p:sp>
        <p:nvSpPr>
          <p:cNvPr id="38" name="Zeshoek 37">
            <a:extLst>
              <a:ext uri="{FF2B5EF4-FFF2-40B4-BE49-F238E27FC236}">
                <a16:creationId xmlns:a16="http://schemas.microsoft.com/office/drawing/2014/main" id="{D25D65B7-9DC0-4B69-80FD-1D0266AA7364}"/>
              </a:ext>
            </a:extLst>
          </p:cNvPr>
          <p:cNvSpPr/>
          <p:nvPr/>
        </p:nvSpPr>
        <p:spPr>
          <a:xfrm>
            <a:off x="9240255" y="2918510"/>
            <a:ext cx="1187951" cy="906702"/>
          </a:xfrm>
          <a:prstGeom prst="hexagon">
            <a:avLst/>
          </a:prstGeom>
          <a:gradFill flip="none" rotWithShape="1">
            <a:gsLst>
              <a:gs pos="37000">
                <a:srgbClr val="A5840B"/>
              </a:gs>
              <a:gs pos="59000">
                <a:schemeClr val="accent2">
                  <a:lumMod val="75000"/>
                </a:schemeClr>
              </a:gs>
              <a:gs pos="49000">
                <a:schemeClr val="accent2">
                  <a:lumMod val="75000"/>
                </a:schemeClr>
              </a:gs>
              <a:gs pos="69000">
                <a:schemeClr val="bg1">
                  <a:lumMod val="85000"/>
                </a:schemeClr>
              </a:gs>
            </a:gsLst>
            <a:path path="circle">
              <a:fillToRect l="50000" t="50000" r="50000" b="50000"/>
            </a:path>
            <a:tileRect/>
          </a:gra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Verspanende technieken </a:t>
            </a:r>
          </a:p>
        </p:txBody>
      </p:sp>
      <p:sp>
        <p:nvSpPr>
          <p:cNvPr id="39" name="Zeshoek 38">
            <a:extLst>
              <a:ext uri="{FF2B5EF4-FFF2-40B4-BE49-F238E27FC236}">
                <a16:creationId xmlns:a16="http://schemas.microsoft.com/office/drawing/2014/main" id="{2DBE7D30-7903-4575-9631-F66A344B3FFC}"/>
              </a:ext>
            </a:extLst>
          </p:cNvPr>
          <p:cNvSpPr/>
          <p:nvPr/>
        </p:nvSpPr>
        <p:spPr>
          <a:xfrm>
            <a:off x="10219498" y="3393188"/>
            <a:ext cx="1214084" cy="984723"/>
          </a:xfrm>
          <a:prstGeom prst="hexagon">
            <a:avLst/>
          </a:prstGeom>
          <a:gradFill flip="none" rotWithShape="1">
            <a:gsLst>
              <a:gs pos="42000">
                <a:srgbClr val="A5840B"/>
              </a:gs>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a:ln>
                  <a:noFill/>
                </a:ln>
                <a:solidFill>
                  <a:prstClr val="white"/>
                </a:solidFill>
                <a:effectLst/>
                <a:uLnTx/>
                <a:uFillTx/>
                <a:latin typeface="Trebuchet MS"/>
                <a:ea typeface="+mn-ea"/>
                <a:cs typeface="+mn-cs"/>
              </a:rPr>
              <a:t>CAD/CAM CNC</a:t>
            </a:r>
          </a:p>
        </p:txBody>
      </p:sp>
    </p:spTree>
    <p:extLst>
      <p:ext uri="{BB962C8B-B14F-4D97-AF65-F5344CB8AC3E}">
        <p14:creationId xmlns:p14="http://schemas.microsoft.com/office/powerpoint/2010/main" val="2677929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Optische illusies: onmogelijke figuren | snapshot">
            <a:extLst>
              <a:ext uri="{FF2B5EF4-FFF2-40B4-BE49-F238E27FC236}">
                <a16:creationId xmlns:a16="http://schemas.microsoft.com/office/drawing/2014/main" id="{622D1539-58DB-4D70-8919-86D37EF953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69" t="18912" b="3457"/>
          <a:stretch/>
        </p:blipFill>
        <p:spPr bwMode="auto">
          <a:xfrm rot="20651907">
            <a:off x="3746921" y="1447311"/>
            <a:ext cx="3232511" cy="363709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a:extLst>
              <a:ext uri="{FF2B5EF4-FFF2-40B4-BE49-F238E27FC236}">
                <a16:creationId xmlns:a16="http://schemas.microsoft.com/office/drawing/2014/main" id="{96EDAF64-0B68-464B-A871-ADB00083EC1F}"/>
              </a:ext>
            </a:extLst>
          </p:cNvPr>
          <p:cNvSpPr>
            <a:spLocks noGrp="1"/>
          </p:cNvSpPr>
          <p:nvPr>
            <p:ph type="sldNum" sz="quarter" idx="11"/>
          </p:nvPr>
        </p:nvSpPr>
        <p:spPr/>
        <p:txBody>
          <a:bodyPr/>
          <a:lstStyle/>
          <a:p>
            <a:fld id="{189E3A5C-986B-47BE-8F96-3787467B82A8}" type="slidenum">
              <a:rPr lang="nl-BE" smtClean="0"/>
              <a:pPr/>
              <a:t>34</a:t>
            </a:fld>
            <a:endParaRPr lang="nl-BE"/>
          </a:p>
        </p:txBody>
      </p:sp>
      <p:sp>
        <p:nvSpPr>
          <p:cNvPr id="2" name="Rechthoek 1">
            <a:extLst>
              <a:ext uri="{FF2B5EF4-FFF2-40B4-BE49-F238E27FC236}">
                <a16:creationId xmlns:a16="http://schemas.microsoft.com/office/drawing/2014/main" id="{AE312038-223C-4D36-BDA0-B724167A1340}"/>
              </a:ext>
            </a:extLst>
          </p:cNvPr>
          <p:cNvSpPr/>
          <p:nvPr/>
        </p:nvSpPr>
        <p:spPr>
          <a:xfrm>
            <a:off x="9077093" y="0"/>
            <a:ext cx="3114907"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latin typeface="Trebuchet MS"/>
              </a:rPr>
              <a:t>voorbeelden</a:t>
            </a:r>
            <a:endParaRPr lang="nl-NL" b="1" cap="all">
              <a:latin typeface="Trebuchet MS" panose="020B0603020202020204" pitchFamily="34" charset="0"/>
            </a:endParaRPr>
          </a:p>
        </p:txBody>
      </p:sp>
      <p:pic>
        <p:nvPicPr>
          <p:cNvPr id="3" name="Afbeelding 5">
            <a:extLst>
              <a:ext uri="{FF2B5EF4-FFF2-40B4-BE49-F238E27FC236}">
                <a16:creationId xmlns:a16="http://schemas.microsoft.com/office/drawing/2014/main" id="{91FED22B-BAC2-4CF9-B5BB-F0F56CB49465}"/>
              </a:ext>
            </a:extLst>
          </p:cNvPr>
          <p:cNvPicPr>
            <a:picLocks noChangeAspect="1"/>
          </p:cNvPicPr>
          <p:nvPr/>
        </p:nvPicPr>
        <p:blipFill>
          <a:blip r:embed="rId3"/>
          <a:stretch>
            <a:fillRect/>
          </a:stretch>
        </p:blipFill>
        <p:spPr>
          <a:xfrm>
            <a:off x="9720347" y="1341293"/>
            <a:ext cx="1714960" cy="1705780"/>
          </a:xfrm>
          <a:prstGeom prst="rect">
            <a:avLst/>
          </a:prstGeom>
        </p:spPr>
      </p:pic>
      <p:pic>
        <p:nvPicPr>
          <p:cNvPr id="6" name="Afbeelding 6" descr="Afbeelding met kazoo, wiel, uitrusting&#10;&#10;Automatisch gegenereerde beschrijving">
            <a:extLst>
              <a:ext uri="{FF2B5EF4-FFF2-40B4-BE49-F238E27FC236}">
                <a16:creationId xmlns:a16="http://schemas.microsoft.com/office/drawing/2014/main" id="{32960B94-A502-4D8A-9A31-6806596055D5}"/>
              </a:ext>
            </a:extLst>
          </p:cNvPr>
          <p:cNvPicPr>
            <a:picLocks noChangeAspect="1"/>
          </p:cNvPicPr>
          <p:nvPr/>
        </p:nvPicPr>
        <p:blipFill>
          <a:blip r:embed="rId4"/>
          <a:stretch>
            <a:fillRect/>
          </a:stretch>
        </p:blipFill>
        <p:spPr>
          <a:xfrm>
            <a:off x="8572021" y="4186971"/>
            <a:ext cx="2676525" cy="1714500"/>
          </a:xfrm>
          <a:prstGeom prst="rect">
            <a:avLst/>
          </a:prstGeom>
        </p:spPr>
      </p:pic>
      <p:pic>
        <p:nvPicPr>
          <p:cNvPr id="7" name="Afbeelding 7">
            <a:extLst>
              <a:ext uri="{FF2B5EF4-FFF2-40B4-BE49-F238E27FC236}">
                <a16:creationId xmlns:a16="http://schemas.microsoft.com/office/drawing/2014/main" id="{A8AA1606-C702-4B09-853A-C973C7DDDFD8}"/>
              </a:ext>
            </a:extLst>
          </p:cNvPr>
          <p:cNvPicPr>
            <a:picLocks noChangeAspect="1"/>
          </p:cNvPicPr>
          <p:nvPr/>
        </p:nvPicPr>
        <p:blipFill>
          <a:blip r:embed="rId5"/>
          <a:stretch>
            <a:fillRect/>
          </a:stretch>
        </p:blipFill>
        <p:spPr>
          <a:xfrm>
            <a:off x="4085421" y="4481120"/>
            <a:ext cx="1606627" cy="1463056"/>
          </a:xfrm>
          <a:prstGeom prst="rect">
            <a:avLst/>
          </a:prstGeom>
        </p:spPr>
      </p:pic>
      <p:grpSp>
        <p:nvGrpSpPr>
          <p:cNvPr id="8" name="Groep 7">
            <a:extLst>
              <a:ext uri="{FF2B5EF4-FFF2-40B4-BE49-F238E27FC236}">
                <a16:creationId xmlns:a16="http://schemas.microsoft.com/office/drawing/2014/main" id="{68B200B1-A128-4BC6-8DBC-71C18A6EA367}"/>
              </a:ext>
            </a:extLst>
          </p:cNvPr>
          <p:cNvGrpSpPr/>
          <p:nvPr/>
        </p:nvGrpSpPr>
        <p:grpSpPr>
          <a:xfrm>
            <a:off x="1446882" y="158328"/>
            <a:ext cx="7526357" cy="4127992"/>
            <a:chOff x="1446882" y="158328"/>
            <a:chExt cx="7526357" cy="4127992"/>
          </a:xfrm>
        </p:grpSpPr>
        <p:pic>
          <p:nvPicPr>
            <p:cNvPr id="10" name="Afbeelding 10" descr="Afbeelding met tekst&#10;&#10;Automatisch gegenereerde beschrijving">
              <a:extLst>
                <a:ext uri="{FF2B5EF4-FFF2-40B4-BE49-F238E27FC236}">
                  <a16:creationId xmlns:a16="http://schemas.microsoft.com/office/drawing/2014/main" id="{7EFE0D35-DFBD-4531-8540-4258991CE1ED}"/>
                </a:ext>
              </a:extLst>
            </p:cNvPr>
            <p:cNvPicPr>
              <a:picLocks noChangeAspect="1"/>
            </p:cNvPicPr>
            <p:nvPr/>
          </p:nvPicPr>
          <p:blipFill>
            <a:blip r:embed="rId6"/>
            <a:stretch>
              <a:fillRect/>
            </a:stretch>
          </p:blipFill>
          <p:spPr>
            <a:xfrm>
              <a:off x="3172858" y="3273495"/>
              <a:ext cx="5038380" cy="384455"/>
            </a:xfrm>
            <a:prstGeom prst="rect">
              <a:avLst/>
            </a:prstGeom>
          </p:spPr>
        </p:pic>
        <p:pic>
          <p:nvPicPr>
            <p:cNvPr id="11" name="Afbeelding 11">
              <a:extLst>
                <a:ext uri="{FF2B5EF4-FFF2-40B4-BE49-F238E27FC236}">
                  <a16:creationId xmlns:a16="http://schemas.microsoft.com/office/drawing/2014/main" id="{9D1751D1-6198-44C3-9516-D93547419C90}"/>
                </a:ext>
              </a:extLst>
            </p:cNvPr>
            <p:cNvPicPr>
              <a:picLocks noChangeAspect="1"/>
            </p:cNvPicPr>
            <p:nvPr/>
          </p:nvPicPr>
          <p:blipFill>
            <a:blip r:embed="rId7"/>
            <a:stretch>
              <a:fillRect/>
            </a:stretch>
          </p:blipFill>
          <p:spPr>
            <a:xfrm>
              <a:off x="3512544" y="3778583"/>
              <a:ext cx="3982597" cy="237266"/>
            </a:xfrm>
            <a:prstGeom prst="rect">
              <a:avLst/>
            </a:prstGeom>
          </p:spPr>
        </p:pic>
        <p:pic>
          <p:nvPicPr>
            <p:cNvPr id="12" name="Afbeelding 12">
              <a:extLst>
                <a:ext uri="{FF2B5EF4-FFF2-40B4-BE49-F238E27FC236}">
                  <a16:creationId xmlns:a16="http://schemas.microsoft.com/office/drawing/2014/main" id="{CF13D310-1267-41DA-A09D-56CAD95E1C37}"/>
                </a:ext>
              </a:extLst>
            </p:cNvPr>
            <p:cNvPicPr>
              <a:picLocks noChangeAspect="1"/>
            </p:cNvPicPr>
            <p:nvPr/>
          </p:nvPicPr>
          <p:blipFill>
            <a:blip r:embed="rId8"/>
            <a:stretch>
              <a:fillRect/>
            </a:stretch>
          </p:blipFill>
          <p:spPr>
            <a:xfrm>
              <a:off x="3714520" y="4123221"/>
              <a:ext cx="5038380" cy="163099"/>
            </a:xfrm>
            <a:prstGeom prst="rect">
              <a:avLst/>
            </a:prstGeom>
          </p:spPr>
        </p:pic>
        <p:pic>
          <p:nvPicPr>
            <p:cNvPr id="13" name="Afbeelding 13">
              <a:extLst>
                <a:ext uri="{FF2B5EF4-FFF2-40B4-BE49-F238E27FC236}">
                  <a16:creationId xmlns:a16="http://schemas.microsoft.com/office/drawing/2014/main" id="{8BF53FAC-53DE-43FC-981E-FFB09DE8021E}"/>
                </a:ext>
              </a:extLst>
            </p:cNvPr>
            <p:cNvPicPr>
              <a:picLocks noChangeAspect="1"/>
            </p:cNvPicPr>
            <p:nvPr/>
          </p:nvPicPr>
          <p:blipFill>
            <a:blip r:embed="rId9"/>
            <a:stretch>
              <a:fillRect/>
            </a:stretch>
          </p:blipFill>
          <p:spPr>
            <a:xfrm>
              <a:off x="2943340" y="2981998"/>
              <a:ext cx="6029899" cy="168727"/>
            </a:xfrm>
            <a:prstGeom prst="rect">
              <a:avLst/>
            </a:prstGeom>
          </p:spPr>
        </p:pic>
        <p:pic>
          <p:nvPicPr>
            <p:cNvPr id="14" name="Afbeelding 14" descr="Afbeelding met tekst&#10;&#10;Automatisch gegenereerde beschrijving">
              <a:extLst>
                <a:ext uri="{FF2B5EF4-FFF2-40B4-BE49-F238E27FC236}">
                  <a16:creationId xmlns:a16="http://schemas.microsoft.com/office/drawing/2014/main" id="{69152821-9677-43E6-B206-263022834422}"/>
                </a:ext>
              </a:extLst>
            </p:cNvPr>
            <p:cNvPicPr>
              <a:picLocks noChangeAspect="1"/>
            </p:cNvPicPr>
            <p:nvPr/>
          </p:nvPicPr>
          <p:blipFill>
            <a:blip r:embed="rId10"/>
            <a:stretch>
              <a:fillRect/>
            </a:stretch>
          </p:blipFill>
          <p:spPr>
            <a:xfrm>
              <a:off x="2052810" y="635284"/>
              <a:ext cx="5249537" cy="547215"/>
            </a:xfrm>
            <a:prstGeom prst="rect">
              <a:avLst/>
            </a:prstGeom>
          </p:spPr>
        </p:pic>
        <p:pic>
          <p:nvPicPr>
            <p:cNvPr id="15" name="Afbeelding 15">
              <a:extLst>
                <a:ext uri="{FF2B5EF4-FFF2-40B4-BE49-F238E27FC236}">
                  <a16:creationId xmlns:a16="http://schemas.microsoft.com/office/drawing/2014/main" id="{64A939AF-6728-4836-8EC7-580B4BB28E4D}"/>
                </a:ext>
              </a:extLst>
            </p:cNvPr>
            <p:cNvPicPr>
              <a:picLocks noChangeAspect="1"/>
            </p:cNvPicPr>
            <p:nvPr/>
          </p:nvPicPr>
          <p:blipFill>
            <a:blip r:embed="rId11"/>
            <a:stretch>
              <a:fillRect/>
            </a:stretch>
          </p:blipFill>
          <p:spPr>
            <a:xfrm>
              <a:off x="1869195" y="158328"/>
              <a:ext cx="6185971" cy="408619"/>
            </a:xfrm>
            <a:prstGeom prst="rect">
              <a:avLst/>
            </a:prstGeom>
          </p:spPr>
        </p:pic>
        <p:pic>
          <p:nvPicPr>
            <p:cNvPr id="16" name="Afbeelding 16" descr="Afbeelding met tekst&#10;&#10;Automatisch gegenereerde beschrijving">
              <a:extLst>
                <a:ext uri="{FF2B5EF4-FFF2-40B4-BE49-F238E27FC236}">
                  <a16:creationId xmlns:a16="http://schemas.microsoft.com/office/drawing/2014/main" id="{60906D1E-5AF9-4D16-A6B2-135E262D5AA8}"/>
                </a:ext>
              </a:extLst>
            </p:cNvPr>
            <p:cNvPicPr>
              <a:picLocks noChangeAspect="1"/>
            </p:cNvPicPr>
            <p:nvPr/>
          </p:nvPicPr>
          <p:blipFill>
            <a:blip r:embed="rId12"/>
            <a:stretch>
              <a:fillRect/>
            </a:stretch>
          </p:blipFill>
          <p:spPr>
            <a:xfrm>
              <a:off x="2291508" y="1248295"/>
              <a:ext cx="5433151" cy="340250"/>
            </a:xfrm>
            <a:prstGeom prst="rect">
              <a:avLst/>
            </a:prstGeom>
          </p:spPr>
        </p:pic>
        <p:pic>
          <p:nvPicPr>
            <p:cNvPr id="18" name="Afbeelding 18">
              <a:extLst>
                <a:ext uri="{FF2B5EF4-FFF2-40B4-BE49-F238E27FC236}">
                  <a16:creationId xmlns:a16="http://schemas.microsoft.com/office/drawing/2014/main" id="{CC7F9C3C-EDC8-4FF1-9AA6-2F3DAF1A6D90}"/>
                </a:ext>
              </a:extLst>
            </p:cNvPr>
            <p:cNvPicPr>
              <a:picLocks noChangeAspect="1"/>
            </p:cNvPicPr>
            <p:nvPr/>
          </p:nvPicPr>
          <p:blipFill>
            <a:blip r:embed="rId13"/>
            <a:stretch>
              <a:fillRect/>
            </a:stretch>
          </p:blipFill>
          <p:spPr>
            <a:xfrm>
              <a:off x="1446882" y="1714763"/>
              <a:ext cx="4625249" cy="206042"/>
            </a:xfrm>
            <a:prstGeom prst="rect">
              <a:avLst/>
            </a:prstGeom>
          </p:spPr>
        </p:pic>
        <p:pic>
          <p:nvPicPr>
            <p:cNvPr id="19" name="Afbeelding 19">
              <a:extLst>
                <a:ext uri="{FF2B5EF4-FFF2-40B4-BE49-F238E27FC236}">
                  <a16:creationId xmlns:a16="http://schemas.microsoft.com/office/drawing/2014/main" id="{930D5153-95CF-4F7B-AEAF-71FECABA6878}"/>
                </a:ext>
              </a:extLst>
            </p:cNvPr>
            <p:cNvPicPr>
              <a:picLocks noChangeAspect="1"/>
            </p:cNvPicPr>
            <p:nvPr/>
          </p:nvPicPr>
          <p:blipFill>
            <a:blip r:embed="rId14"/>
            <a:stretch>
              <a:fillRect/>
            </a:stretch>
          </p:blipFill>
          <p:spPr>
            <a:xfrm>
              <a:off x="3659435" y="2591116"/>
              <a:ext cx="5267899" cy="225214"/>
            </a:xfrm>
            <a:prstGeom prst="rect">
              <a:avLst/>
            </a:prstGeom>
          </p:spPr>
        </p:pic>
        <p:pic>
          <p:nvPicPr>
            <p:cNvPr id="20" name="Afbeelding 20">
              <a:extLst>
                <a:ext uri="{FF2B5EF4-FFF2-40B4-BE49-F238E27FC236}">
                  <a16:creationId xmlns:a16="http://schemas.microsoft.com/office/drawing/2014/main" id="{E7F61723-F28F-4CE8-AA37-351FD394CC43}"/>
                </a:ext>
              </a:extLst>
            </p:cNvPr>
            <p:cNvPicPr>
              <a:picLocks noChangeAspect="1"/>
            </p:cNvPicPr>
            <p:nvPr/>
          </p:nvPicPr>
          <p:blipFill>
            <a:blip r:embed="rId15"/>
            <a:stretch>
              <a:fillRect/>
            </a:stretch>
          </p:blipFill>
          <p:spPr>
            <a:xfrm>
              <a:off x="2833171" y="2106650"/>
              <a:ext cx="3376669" cy="193446"/>
            </a:xfrm>
            <a:prstGeom prst="rect">
              <a:avLst/>
            </a:prstGeom>
          </p:spPr>
        </p:pic>
        <p:pic>
          <p:nvPicPr>
            <p:cNvPr id="21" name="Afbeelding 21">
              <a:extLst>
                <a:ext uri="{FF2B5EF4-FFF2-40B4-BE49-F238E27FC236}">
                  <a16:creationId xmlns:a16="http://schemas.microsoft.com/office/drawing/2014/main" id="{570EB554-21CB-4EDE-8BEE-0CBA324FFFA8}"/>
                </a:ext>
              </a:extLst>
            </p:cNvPr>
            <p:cNvPicPr>
              <a:picLocks noChangeAspect="1"/>
            </p:cNvPicPr>
            <p:nvPr/>
          </p:nvPicPr>
          <p:blipFill>
            <a:blip r:embed="rId16"/>
            <a:stretch>
              <a:fillRect/>
            </a:stretch>
          </p:blipFill>
          <p:spPr>
            <a:xfrm>
              <a:off x="3328930" y="2368646"/>
              <a:ext cx="4616066" cy="201937"/>
            </a:xfrm>
            <a:prstGeom prst="rect">
              <a:avLst/>
            </a:prstGeom>
          </p:spPr>
        </p:pic>
      </p:grpSp>
      <p:sp>
        <p:nvSpPr>
          <p:cNvPr id="5" name="Tekstvak 4">
            <a:extLst>
              <a:ext uri="{FF2B5EF4-FFF2-40B4-BE49-F238E27FC236}">
                <a16:creationId xmlns:a16="http://schemas.microsoft.com/office/drawing/2014/main" id="{D25469E2-2D94-4CCA-8250-105E2B0C9B7C}"/>
              </a:ext>
            </a:extLst>
          </p:cNvPr>
          <p:cNvSpPr txBox="1"/>
          <p:nvPr/>
        </p:nvSpPr>
        <p:spPr>
          <a:xfrm>
            <a:off x="1840924" y="6504416"/>
            <a:ext cx="104458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solidFill>
                  <a:srgbClr val="FFFFFF"/>
                </a:solidFill>
              </a:rPr>
              <a:t>De wegwijzer 'Verbeelding' kleurt het leerplan 'Mechanische technieken'.</a:t>
            </a:r>
            <a:r>
              <a:rPr lang="nl-NL"/>
              <a:t>​</a:t>
            </a:r>
          </a:p>
        </p:txBody>
      </p:sp>
      <p:pic>
        <p:nvPicPr>
          <p:cNvPr id="2050" name="Picture 2" descr="Free Vector | Abstract spinners collection">
            <a:extLst>
              <a:ext uri="{FF2B5EF4-FFF2-40B4-BE49-F238E27FC236}">
                <a16:creationId xmlns:a16="http://schemas.microsoft.com/office/drawing/2014/main" id="{3149E050-4779-4BD2-8149-F7E7DB4D81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8157" y="3029303"/>
            <a:ext cx="2749507" cy="27495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nd Spinner Speelgoed Fidgeting Hand Speelgoed Voor Spanningshulp En  Verbetering Van Aandacht Span Realistisch 3d Vectorillustratie  Stockillustraties - Getty Images">
            <a:extLst>
              <a:ext uri="{FF2B5EF4-FFF2-40B4-BE49-F238E27FC236}">
                <a16:creationId xmlns:a16="http://schemas.microsoft.com/office/drawing/2014/main" id="{4DBEC641-165E-4E07-97A3-DD01DB3A191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58689" y="4393692"/>
            <a:ext cx="1887128" cy="1887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Kreatief">
            <a:extLst>
              <a:ext uri="{FF2B5EF4-FFF2-40B4-BE49-F238E27FC236}">
                <a16:creationId xmlns:a16="http://schemas.microsoft.com/office/drawing/2014/main" id="{6FBF17FA-6777-4C3A-BA3F-B609A835D63D}"/>
              </a:ext>
            </a:extLst>
          </p:cNvPr>
          <p:cNvPicPr>
            <a:picLocks noChangeAspect="1" noChangeArrowheads="1"/>
          </p:cNvPicPr>
          <p:nvPr/>
        </p:nvPicPr>
        <p:blipFill>
          <a:blip r:embed="rId19">
            <a:alphaModFix amt="57000"/>
            <a:extLst>
              <a:ext uri="{28A0092B-C50C-407E-A947-70E740481C1C}">
                <a14:useLocalDpi xmlns:a14="http://schemas.microsoft.com/office/drawing/2010/main" val="0"/>
              </a:ext>
            </a:extLst>
          </a:blip>
          <a:srcRect/>
          <a:stretch>
            <a:fillRect/>
          </a:stretch>
        </p:blipFill>
        <p:spPr bwMode="auto">
          <a:xfrm rot="2173238">
            <a:off x="2924776" y="2642204"/>
            <a:ext cx="4876800" cy="11049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98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out)">
                                      <p:cBhvr>
                                        <p:cTn id="7" dur="1000"/>
                                        <p:tgtEl>
                                          <p:spTgt spid="1028"/>
                                        </p:tgtEl>
                                      </p:cBhvr>
                                    </p:animEffect>
                                  </p:childTnLst>
                                </p:cTn>
                              </p:par>
                            </p:childTnLst>
                          </p:cTn>
                        </p:par>
                        <p:par>
                          <p:cTn id="8" fill="hold">
                            <p:stCondLst>
                              <p:cond delay="1000"/>
                            </p:stCondLst>
                            <p:childTnLst>
                              <p:par>
                                <p:cTn id="9" presetID="21" presetClass="entr" presetSubtype="4"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wheel(4)">
                                      <p:cBhvr>
                                        <p:cTn id="11" dur="1000"/>
                                        <p:tgtEl>
                                          <p:spTgt spid="1030"/>
                                        </p:tgtEl>
                                      </p:cBhvr>
                                    </p:animEffect>
                                  </p:childTnLst>
                                </p:cTn>
                              </p:par>
                            </p:childTnLst>
                          </p:cTn>
                        </p:par>
                        <p:par>
                          <p:cTn id="12" fill="hold">
                            <p:stCondLst>
                              <p:cond delay="2000"/>
                            </p:stCondLst>
                            <p:childTnLst>
                              <p:par>
                                <p:cTn id="13" presetID="16" presetClass="entr" presetSubtype="37"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1000"/>
                                        <p:tgtEl>
                                          <p:spTgt spid="8"/>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75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ipe(down)">
                                      <p:cBhvr>
                                        <p:cTn id="25" dur="500"/>
                                        <p:tgtEl>
                                          <p:spTgt spid="102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3750"/>
                            </p:stCondLst>
                            <p:childTnLst>
                              <p:par>
                                <p:cTn id="30" presetID="6" presetClass="entr" presetSubtype="32" fill="hold" nodeType="after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circle(out)">
                                      <p:cBhvr>
                                        <p:cTn id="32"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6EDAF64-0B68-464B-A871-ADB00083EC1F}"/>
              </a:ext>
            </a:extLst>
          </p:cNvPr>
          <p:cNvSpPr>
            <a:spLocks noGrp="1"/>
          </p:cNvSpPr>
          <p:nvPr>
            <p:ph type="sldNum" sz="quarter" idx="11"/>
          </p:nvPr>
        </p:nvSpPr>
        <p:spPr/>
        <p:txBody>
          <a:bodyPr/>
          <a:lstStyle/>
          <a:p>
            <a:fld id="{189E3A5C-986B-47BE-8F96-3787467B82A8}" type="slidenum">
              <a:rPr lang="nl-BE" smtClean="0"/>
              <a:pPr/>
              <a:t>35</a:t>
            </a:fld>
            <a:endParaRPr lang="nl-BE"/>
          </a:p>
        </p:txBody>
      </p:sp>
      <p:pic>
        <p:nvPicPr>
          <p:cNvPr id="5" name="Afbeelding 4">
            <a:extLst>
              <a:ext uri="{FF2B5EF4-FFF2-40B4-BE49-F238E27FC236}">
                <a16:creationId xmlns:a16="http://schemas.microsoft.com/office/drawing/2014/main" id="{CA64B12F-73BE-4E58-97FC-3E4C7F7D26E0}"/>
              </a:ext>
            </a:extLst>
          </p:cNvPr>
          <p:cNvPicPr/>
          <p:nvPr/>
        </p:nvPicPr>
        <p:blipFill>
          <a:blip r:embed="rId2"/>
          <a:stretch>
            <a:fillRect/>
          </a:stretch>
        </p:blipFill>
        <p:spPr>
          <a:xfrm>
            <a:off x="5245833" y="4557691"/>
            <a:ext cx="1905000" cy="1747520"/>
          </a:xfrm>
          <a:prstGeom prst="rect">
            <a:avLst/>
          </a:prstGeom>
        </p:spPr>
      </p:pic>
      <p:sp>
        <p:nvSpPr>
          <p:cNvPr id="6" name="Rechthoek 5">
            <a:extLst>
              <a:ext uri="{FF2B5EF4-FFF2-40B4-BE49-F238E27FC236}">
                <a16:creationId xmlns:a16="http://schemas.microsoft.com/office/drawing/2014/main" id="{75DD1D3F-102E-4F3C-AE63-1D86FD468493}"/>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voorbeelden</a:t>
            </a:r>
            <a:endParaRPr lang="nl-BE" b="1" cap="all">
              <a:solidFill>
                <a:prstClr val="white"/>
              </a:solidFill>
              <a:latin typeface="Trebuchet MS" panose="020B0603020202020204" pitchFamily="34" charset="0"/>
            </a:endParaRPr>
          </a:p>
        </p:txBody>
      </p:sp>
      <p:pic>
        <p:nvPicPr>
          <p:cNvPr id="8" name="Afbeelding 7">
            <a:extLst>
              <a:ext uri="{FF2B5EF4-FFF2-40B4-BE49-F238E27FC236}">
                <a16:creationId xmlns:a16="http://schemas.microsoft.com/office/drawing/2014/main" id="{5742F5C5-2742-40C3-8A6E-ED28AEDAB48E}"/>
              </a:ext>
            </a:extLst>
          </p:cNvPr>
          <p:cNvPicPr>
            <a:picLocks noChangeAspect="1"/>
          </p:cNvPicPr>
          <p:nvPr/>
        </p:nvPicPr>
        <p:blipFill>
          <a:blip r:embed="rId3"/>
          <a:stretch>
            <a:fillRect/>
          </a:stretch>
        </p:blipFill>
        <p:spPr>
          <a:xfrm>
            <a:off x="626379" y="1980939"/>
            <a:ext cx="2060879" cy="1624324"/>
          </a:xfrm>
          <a:prstGeom prst="rect">
            <a:avLst/>
          </a:prstGeom>
        </p:spPr>
      </p:pic>
      <p:pic>
        <p:nvPicPr>
          <p:cNvPr id="10" name="Afbeelding 9">
            <a:extLst>
              <a:ext uri="{FF2B5EF4-FFF2-40B4-BE49-F238E27FC236}">
                <a16:creationId xmlns:a16="http://schemas.microsoft.com/office/drawing/2014/main" id="{DADDFFF5-0C66-4997-B61A-D62D6AA49EAB}"/>
              </a:ext>
            </a:extLst>
          </p:cNvPr>
          <p:cNvPicPr>
            <a:picLocks noChangeAspect="1"/>
          </p:cNvPicPr>
          <p:nvPr/>
        </p:nvPicPr>
        <p:blipFill>
          <a:blip r:embed="rId4"/>
          <a:stretch>
            <a:fillRect/>
          </a:stretch>
        </p:blipFill>
        <p:spPr>
          <a:xfrm>
            <a:off x="7868093" y="3734018"/>
            <a:ext cx="2264222" cy="1594735"/>
          </a:xfrm>
          <a:prstGeom prst="rect">
            <a:avLst/>
          </a:prstGeom>
        </p:spPr>
      </p:pic>
      <p:pic>
        <p:nvPicPr>
          <p:cNvPr id="12" name="Afbeelding 11">
            <a:extLst>
              <a:ext uri="{FF2B5EF4-FFF2-40B4-BE49-F238E27FC236}">
                <a16:creationId xmlns:a16="http://schemas.microsoft.com/office/drawing/2014/main" id="{9B956372-67A0-4A0A-850C-EB9B232A15D2}"/>
              </a:ext>
            </a:extLst>
          </p:cNvPr>
          <p:cNvPicPr>
            <a:picLocks noChangeAspect="1"/>
          </p:cNvPicPr>
          <p:nvPr/>
        </p:nvPicPr>
        <p:blipFill>
          <a:blip r:embed="rId5"/>
          <a:stretch>
            <a:fillRect/>
          </a:stretch>
        </p:blipFill>
        <p:spPr>
          <a:xfrm>
            <a:off x="2059686" y="3830282"/>
            <a:ext cx="2687393" cy="1822485"/>
          </a:xfrm>
          <a:prstGeom prst="rect">
            <a:avLst/>
          </a:prstGeom>
        </p:spPr>
      </p:pic>
      <p:sp>
        <p:nvSpPr>
          <p:cNvPr id="14" name="Zeshoek 13">
            <a:extLst>
              <a:ext uri="{FF2B5EF4-FFF2-40B4-BE49-F238E27FC236}">
                <a16:creationId xmlns:a16="http://schemas.microsoft.com/office/drawing/2014/main" id="{83FF5F17-0053-4F1D-BD76-3FE68DF9F2F7}"/>
              </a:ext>
            </a:extLst>
          </p:cNvPr>
          <p:cNvSpPr/>
          <p:nvPr/>
        </p:nvSpPr>
        <p:spPr>
          <a:xfrm>
            <a:off x="5597246" y="598499"/>
            <a:ext cx="1085555" cy="929640"/>
          </a:xfrm>
          <a:prstGeom prst="hexagon">
            <a:avLst/>
          </a:prstGeom>
          <a:gradFill flip="none" rotWithShape="1">
            <a:gsLst>
              <a:gs pos="62000">
                <a:srgbClr val="FFC000"/>
              </a:gs>
              <a:gs pos="14000">
                <a:srgbClr val="A5840B"/>
              </a:gs>
              <a:gs pos="44000">
                <a:schemeClr val="accent2">
                  <a:lumMod val="75000"/>
                </a:schemeClr>
              </a:gs>
              <a:gs pos="77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Plof-tekening/</a:t>
            </a:r>
          </a:p>
          <a:p>
            <a:pPr algn="ctr"/>
            <a:r>
              <a:rPr lang="nl-BE" sz="800">
                <a:solidFill>
                  <a:schemeClr val="bg1"/>
                </a:solidFill>
              </a:rPr>
              <a:t>3D ontwerp</a:t>
            </a:r>
          </a:p>
        </p:txBody>
      </p:sp>
      <p:sp>
        <p:nvSpPr>
          <p:cNvPr id="16" name="Zeshoek 15">
            <a:extLst>
              <a:ext uri="{FF2B5EF4-FFF2-40B4-BE49-F238E27FC236}">
                <a16:creationId xmlns:a16="http://schemas.microsoft.com/office/drawing/2014/main" id="{207B75D5-18D3-46E4-B0BF-EB27BE55CC28}"/>
              </a:ext>
            </a:extLst>
          </p:cNvPr>
          <p:cNvSpPr/>
          <p:nvPr/>
        </p:nvSpPr>
        <p:spPr>
          <a:xfrm>
            <a:off x="4747079" y="1096833"/>
            <a:ext cx="1085555" cy="858518"/>
          </a:xfrm>
          <a:prstGeom prst="hexagon">
            <a:avLst/>
          </a:prstGeom>
          <a:gradFill flip="none" rotWithShape="1">
            <a:gsLst>
              <a:gs pos="61000">
                <a:srgbClr val="FFC000"/>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a:p>
            <a:pPr algn="ctr"/>
            <a:r>
              <a:rPr lang="nl-BE" sz="800">
                <a:solidFill>
                  <a:schemeClr val="bg1"/>
                </a:solidFill>
              </a:rPr>
              <a:t>Rendement</a:t>
            </a:r>
          </a:p>
        </p:txBody>
      </p:sp>
      <p:sp>
        <p:nvSpPr>
          <p:cNvPr id="18" name="Zeshoek 17">
            <a:extLst>
              <a:ext uri="{FF2B5EF4-FFF2-40B4-BE49-F238E27FC236}">
                <a16:creationId xmlns:a16="http://schemas.microsoft.com/office/drawing/2014/main" id="{892C09C1-237C-4584-8E03-A3AE7769B6B9}"/>
              </a:ext>
            </a:extLst>
          </p:cNvPr>
          <p:cNvSpPr/>
          <p:nvPr/>
        </p:nvSpPr>
        <p:spPr>
          <a:xfrm>
            <a:off x="4747079" y="129154"/>
            <a:ext cx="1085555" cy="929640"/>
          </a:xfrm>
          <a:prstGeom prst="hexagon">
            <a:avLst/>
          </a:prstGeom>
          <a:gradFill flip="none" rotWithShape="1">
            <a:gsLst>
              <a:gs pos="61000">
                <a:srgbClr val="FFC000"/>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a:p>
            <a:pPr algn="ctr"/>
            <a:r>
              <a:rPr lang="nl-BE" sz="800">
                <a:solidFill>
                  <a:schemeClr val="bg1"/>
                </a:solidFill>
              </a:rPr>
              <a:t>Rendement</a:t>
            </a:r>
          </a:p>
        </p:txBody>
      </p:sp>
      <p:sp>
        <p:nvSpPr>
          <p:cNvPr id="21" name="Zeshoek 20">
            <a:extLst>
              <a:ext uri="{FF2B5EF4-FFF2-40B4-BE49-F238E27FC236}">
                <a16:creationId xmlns:a16="http://schemas.microsoft.com/office/drawing/2014/main" id="{F52851A5-4467-4B61-A4ED-6A68DF95A935}"/>
              </a:ext>
            </a:extLst>
          </p:cNvPr>
          <p:cNvSpPr/>
          <p:nvPr/>
        </p:nvSpPr>
        <p:spPr>
          <a:xfrm>
            <a:off x="6474841" y="1058794"/>
            <a:ext cx="1058126" cy="917382"/>
          </a:xfrm>
          <a:prstGeom prst="hexagon">
            <a:avLst/>
          </a:prstGeom>
          <a:gradFill flip="none" rotWithShape="1">
            <a:gsLst>
              <a:gs pos="68000">
                <a:schemeClr val="bg1">
                  <a:lumMod val="85000"/>
                </a:schemeClr>
              </a:gs>
              <a:gs pos="39000">
                <a:srgbClr val="FFC000"/>
              </a:gs>
              <a:gs pos="59000">
                <a:schemeClr val="accent5">
                  <a:lumMod val="75000"/>
                </a:schemeClr>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Montage en demontage</a:t>
            </a:r>
          </a:p>
        </p:txBody>
      </p:sp>
      <p:pic>
        <p:nvPicPr>
          <p:cNvPr id="9" name="Afbeelding 8">
            <a:extLst>
              <a:ext uri="{FF2B5EF4-FFF2-40B4-BE49-F238E27FC236}">
                <a16:creationId xmlns:a16="http://schemas.microsoft.com/office/drawing/2014/main" id="{428C1FF8-A9A5-49E5-ACB3-5DD8D30E0493}"/>
              </a:ext>
            </a:extLst>
          </p:cNvPr>
          <p:cNvPicPr>
            <a:picLocks noChangeAspect="1"/>
          </p:cNvPicPr>
          <p:nvPr/>
        </p:nvPicPr>
        <p:blipFill>
          <a:blip r:embed="rId6"/>
          <a:stretch>
            <a:fillRect/>
          </a:stretch>
        </p:blipFill>
        <p:spPr>
          <a:xfrm>
            <a:off x="3103340" y="3271841"/>
            <a:ext cx="4201111" cy="333422"/>
          </a:xfrm>
          <a:prstGeom prst="rect">
            <a:avLst/>
          </a:prstGeom>
        </p:spPr>
      </p:pic>
      <p:pic>
        <p:nvPicPr>
          <p:cNvPr id="22" name="Afbeelding 21">
            <a:extLst>
              <a:ext uri="{FF2B5EF4-FFF2-40B4-BE49-F238E27FC236}">
                <a16:creationId xmlns:a16="http://schemas.microsoft.com/office/drawing/2014/main" id="{543A2C08-ED13-40DC-A075-A83086991D24}"/>
              </a:ext>
            </a:extLst>
          </p:cNvPr>
          <p:cNvPicPr>
            <a:picLocks noChangeAspect="1"/>
          </p:cNvPicPr>
          <p:nvPr/>
        </p:nvPicPr>
        <p:blipFill>
          <a:blip r:embed="rId7"/>
          <a:stretch>
            <a:fillRect/>
          </a:stretch>
        </p:blipFill>
        <p:spPr>
          <a:xfrm>
            <a:off x="3103340" y="2641289"/>
            <a:ext cx="5547174" cy="242023"/>
          </a:xfrm>
          <a:prstGeom prst="rect">
            <a:avLst/>
          </a:prstGeom>
        </p:spPr>
      </p:pic>
      <p:pic>
        <p:nvPicPr>
          <p:cNvPr id="24" name="Afbeelding 23">
            <a:extLst>
              <a:ext uri="{FF2B5EF4-FFF2-40B4-BE49-F238E27FC236}">
                <a16:creationId xmlns:a16="http://schemas.microsoft.com/office/drawing/2014/main" id="{F923CEC5-D878-4558-8613-02AFC3D6EF01}"/>
              </a:ext>
            </a:extLst>
          </p:cNvPr>
          <p:cNvPicPr>
            <a:picLocks noChangeAspect="1"/>
          </p:cNvPicPr>
          <p:nvPr/>
        </p:nvPicPr>
        <p:blipFill>
          <a:blip r:embed="rId8"/>
          <a:stretch>
            <a:fillRect/>
          </a:stretch>
        </p:blipFill>
        <p:spPr>
          <a:xfrm>
            <a:off x="3067782" y="2284049"/>
            <a:ext cx="6144482" cy="304843"/>
          </a:xfrm>
          <a:prstGeom prst="rect">
            <a:avLst/>
          </a:prstGeom>
        </p:spPr>
      </p:pic>
      <p:pic>
        <p:nvPicPr>
          <p:cNvPr id="26" name="Afbeelding 25">
            <a:extLst>
              <a:ext uri="{FF2B5EF4-FFF2-40B4-BE49-F238E27FC236}">
                <a16:creationId xmlns:a16="http://schemas.microsoft.com/office/drawing/2014/main" id="{1FB718A8-8A4D-462C-A623-6C3BF0FC2682}"/>
              </a:ext>
            </a:extLst>
          </p:cNvPr>
          <p:cNvPicPr>
            <a:picLocks noChangeAspect="1"/>
          </p:cNvPicPr>
          <p:nvPr/>
        </p:nvPicPr>
        <p:blipFill>
          <a:blip r:embed="rId9"/>
          <a:stretch>
            <a:fillRect/>
          </a:stretch>
        </p:blipFill>
        <p:spPr>
          <a:xfrm>
            <a:off x="3122616" y="2969912"/>
            <a:ext cx="4334480" cy="266737"/>
          </a:xfrm>
          <a:prstGeom prst="rect">
            <a:avLst/>
          </a:prstGeom>
        </p:spPr>
      </p:pic>
    </p:spTree>
    <p:extLst>
      <p:ext uri="{BB962C8B-B14F-4D97-AF65-F5344CB8AC3E}">
        <p14:creationId xmlns:p14="http://schemas.microsoft.com/office/powerpoint/2010/main" val="32485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E705C306-1B40-40C5-9BE7-4709FBD73011}"/>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Verdere begeleidingssessies</a:t>
            </a:r>
            <a:endParaRPr lang="nl-BE" b="1" cap="all">
              <a:solidFill>
                <a:prstClr val="white"/>
              </a:solidFill>
              <a:latin typeface="Trebuchet MS" panose="020B0603020202020204" pitchFamily="34" charset="0"/>
            </a:endParaRPr>
          </a:p>
        </p:txBody>
      </p:sp>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36</a:t>
            </a:fld>
            <a:endParaRPr lang="nl-BE">
              <a:solidFill>
                <a:prstClr val="white"/>
              </a:solidFill>
            </a:endParaRPr>
          </a:p>
        </p:txBody>
      </p:sp>
      <p:graphicFrame>
        <p:nvGraphicFramePr>
          <p:cNvPr id="5" name="Tabel 6">
            <a:extLst>
              <a:ext uri="{FF2B5EF4-FFF2-40B4-BE49-F238E27FC236}">
                <a16:creationId xmlns:a16="http://schemas.microsoft.com/office/drawing/2014/main" id="{4041B899-ED82-463B-A82A-FCBC07C1DA4F}"/>
              </a:ext>
            </a:extLst>
          </p:cNvPr>
          <p:cNvGraphicFramePr>
            <a:graphicFrameLocks noGrp="1"/>
          </p:cNvGraphicFramePr>
          <p:nvPr>
            <p:extLst>
              <p:ext uri="{D42A27DB-BD31-4B8C-83A1-F6EECF244321}">
                <p14:modId xmlns:p14="http://schemas.microsoft.com/office/powerpoint/2010/main" val="37149823"/>
              </p:ext>
            </p:extLst>
          </p:nvPr>
        </p:nvGraphicFramePr>
        <p:xfrm>
          <a:off x="2032000" y="1508760"/>
          <a:ext cx="8127999" cy="3840480"/>
        </p:xfrm>
        <a:graphic>
          <a:graphicData uri="http://schemas.openxmlformats.org/drawingml/2006/table">
            <a:tbl>
              <a:tblPr firstRow="1" bandRow="1">
                <a:tableStyleId>{5C22544A-7EE6-4342-B048-85BDC9FD1C3A}</a:tableStyleId>
              </a:tblPr>
              <a:tblGrid>
                <a:gridCol w="2212741">
                  <a:extLst>
                    <a:ext uri="{9D8B030D-6E8A-4147-A177-3AD203B41FA5}">
                      <a16:colId xmlns:a16="http://schemas.microsoft.com/office/drawing/2014/main" val="3337352418"/>
                    </a:ext>
                  </a:extLst>
                </a:gridCol>
                <a:gridCol w="3205925">
                  <a:extLst>
                    <a:ext uri="{9D8B030D-6E8A-4147-A177-3AD203B41FA5}">
                      <a16:colId xmlns:a16="http://schemas.microsoft.com/office/drawing/2014/main" val="2648009846"/>
                    </a:ext>
                  </a:extLst>
                </a:gridCol>
                <a:gridCol w="2709333">
                  <a:extLst>
                    <a:ext uri="{9D8B030D-6E8A-4147-A177-3AD203B41FA5}">
                      <a16:colId xmlns:a16="http://schemas.microsoft.com/office/drawing/2014/main" val="2867998635"/>
                    </a:ext>
                  </a:extLst>
                </a:gridCol>
              </a:tblGrid>
              <a:tr h="370840">
                <a:tc>
                  <a:txBody>
                    <a:bodyPr/>
                    <a:lstStyle/>
                    <a:p>
                      <a:pPr algn="ctr"/>
                      <a:r>
                        <a:rPr lang="nl-NL" sz="1800"/>
                        <a:t>Regio</a:t>
                      </a:r>
                    </a:p>
                    <a:p>
                      <a:pPr algn="ctr"/>
                      <a:endParaRPr lang="nl-BE" sz="1800"/>
                    </a:p>
                  </a:txBody>
                  <a:tcPr/>
                </a:tc>
                <a:tc>
                  <a:txBody>
                    <a:bodyPr/>
                    <a:lstStyle/>
                    <a:p>
                      <a:pPr algn="ctr"/>
                      <a:r>
                        <a:rPr lang="nl-NL" sz="1800"/>
                        <a:t>Datum</a:t>
                      </a:r>
                      <a:endParaRPr lang="nl-BE" sz="1800"/>
                    </a:p>
                  </a:txBody>
                  <a:tcPr/>
                </a:tc>
                <a:tc>
                  <a:txBody>
                    <a:bodyPr/>
                    <a:lstStyle/>
                    <a:p>
                      <a:pPr algn="ctr"/>
                      <a:r>
                        <a:rPr lang="nl-NL" sz="1800"/>
                        <a:t>Uur</a:t>
                      </a:r>
                      <a:endParaRPr lang="nl-BE" sz="1800"/>
                    </a:p>
                  </a:txBody>
                  <a:tcPr/>
                </a:tc>
                <a:extLst>
                  <a:ext uri="{0D108BD9-81ED-4DB2-BD59-A6C34878D82A}">
                    <a16:rowId xmlns:a16="http://schemas.microsoft.com/office/drawing/2014/main" val="170132637"/>
                  </a:ext>
                </a:extLst>
              </a:tr>
              <a:tr h="370840">
                <a:tc>
                  <a:txBody>
                    <a:bodyPr/>
                    <a:lstStyle/>
                    <a:p>
                      <a:r>
                        <a:rPr lang="nl-NL" sz="1800"/>
                        <a:t>Antwerpen</a:t>
                      </a:r>
                    </a:p>
                    <a:p>
                      <a:endParaRPr lang="nl-BE" sz="1800"/>
                    </a:p>
                  </a:txBody>
                  <a:tcPr/>
                </a:tc>
                <a:tc>
                  <a:txBody>
                    <a:bodyPr/>
                    <a:lstStyle/>
                    <a:p>
                      <a:pPr algn="ctr"/>
                      <a:r>
                        <a:rPr lang="nl-NL" sz="1800"/>
                        <a:t>Woensdag 24 maart 2021</a:t>
                      </a:r>
                      <a:endParaRPr lang="nl-BE" sz="1800"/>
                    </a:p>
                  </a:txBody>
                  <a:tcPr/>
                </a:tc>
                <a:tc>
                  <a:txBody>
                    <a:bodyPr/>
                    <a:lstStyle/>
                    <a:p>
                      <a:pPr algn="ctr"/>
                      <a:r>
                        <a:rPr lang="nl-NL" sz="1800"/>
                        <a:t>09u00 – 12u00</a:t>
                      </a:r>
                      <a:endParaRPr lang="nl-BE" sz="1800"/>
                    </a:p>
                  </a:txBody>
                  <a:tcPr/>
                </a:tc>
                <a:extLst>
                  <a:ext uri="{0D108BD9-81ED-4DB2-BD59-A6C34878D82A}">
                    <a16:rowId xmlns:a16="http://schemas.microsoft.com/office/drawing/2014/main" val="1000609133"/>
                  </a:ext>
                </a:extLst>
              </a:tr>
              <a:tr h="370840">
                <a:tc>
                  <a:txBody>
                    <a:bodyPr/>
                    <a:lstStyle/>
                    <a:p>
                      <a:r>
                        <a:rPr lang="nl-NL" sz="1800"/>
                        <a:t>Brugge</a:t>
                      </a:r>
                    </a:p>
                    <a:p>
                      <a:endParaRPr lang="nl-BE" sz="1800"/>
                    </a:p>
                  </a:txBody>
                  <a:tcPr/>
                </a:tc>
                <a:tc>
                  <a:txBody>
                    <a:bodyPr/>
                    <a:lstStyle/>
                    <a:p>
                      <a:pPr algn="ctr"/>
                      <a:r>
                        <a:rPr lang="nl-NL" sz="1800"/>
                        <a:t>Maandag 29 maart 2021</a:t>
                      </a:r>
                      <a:endParaRPr lang="nl-BE" sz="1800"/>
                    </a:p>
                  </a:txBody>
                  <a:tcPr/>
                </a:tc>
                <a:tc>
                  <a:txBody>
                    <a:bodyPr/>
                    <a:lstStyle/>
                    <a:p>
                      <a:pPr algn="ctr"/>
                      <a:r>
                        <a:rPr lang="nl-NL" sz="1800"/>
                        <a:t>09u00 – 12u00</a:t>
                      </a:r>
                      <a:endParaRPr lang="nl-BE" sz="1800"/>
                    </a:p>
                  </a:txBody>
                  <a:tcPr/>
                </a:tc>
                <a:extLst>
                  <a:ext uri="{0D108BD9-81ED-4DB2-BD59-A6C34878D82A}">
                    <a16:rowId xmlns:a16="http://schemas.microsoft.com/office/drawing/2014/main" val="880983881"/>
                  </a:ext>
                </a:extLst>
              </a:tr>
              <a:tr h="370840">
                <a:tc>
                  <a:txBody>
                    <a:bodyPr/>
                    <a:lstStyle/>
                    <a:p>
                      <a:r>
                        <a:rPr lang="nl-NL" sz="1800"/>
                        <a:t>Gent</a:t>
                      </a:r>
                    </a:p>
                    <a:p>
                      <a:endParaRPr lang="nl-BE" sz="1800"/>
                    </a:p>
                  </a:txBody>
                  <a:tcPr/>
                </a:tc>
                <a:tc>
                  <a:txBody>
                    <a:bodyPr/>
                    <a:lstStyle/>
                    <a:p>
                      <a:pPr algn="ctr"/>
                      <a:r>
                        <a:rPr lang="nl-NL" sz="1800"/>
                        <a:t>Dinsdag 16 maart 2021</a:t>
                      </a:r>
                      <a:endParaRPr lang="nl-BE" sz="1800"/>
                    </a:p>
                  </a:txBody>
                  <a:tcPr/>
                </a:tc>
                <a:tc>
                  <a:txBody>
                    <a:bodyPr/>
                    <a:lstStyle/>
                    <a:p>
                      <a:pPr algn="ctr"/>
                      <a:r>
                        <a:rPr lang="nl-NL" sz="1800" dirty="0"/>
                        <a:t>08u45 – 10u15</a:t>
                      </a:r>
                    </a:p>
                  </a:txBody>
                  <a:tcPr/>
                </a:tc>
                <a:extLst>
                  <a:ext uri="{0D108BD9-81ED-4DB2-BD59-A6C34878D82A}">
                    <a16:rowId xmlns:a16="http://schemas.microsoft.com/office/drawing/2014/main" val="3529190173"/>
                  </a:ext>
                </a:extLst>
              </a:tr>
              <a:tr h="370840">
                <a:tc>
                  <a:txBody>
                    <a:bodyPr/>
                    <a:lstStyle/>
                    <a:p>
                      <a:r>
                        <a:rPr lang="nl-NL" sz="1800"/>
                        <a:t>Hasselt</a:t>
                      </a:r>
                    </a:p>
                    <a:p>
                      <a:endParaRPr lang="nl-BE" sz="1800"/>
                    </a:p>
                  </a:txBody>
                  <a:tcPr/>
                </a:tc>
                <a:tc>
                  <a:txBody>
                    <a:bodyPr/>
                    <a:lstStyle/>
                    <a:p>
                      <a:pPr algn="ctr"/>
                      <a:r>
                        <a:rPr lang="nl-NL" sz="1800"/>
                        <a:t>Woensdag 24 maart 2021</a:t>
                      </a:r>
                      <a:endParaRPr lang="nl-BE" sz="1800"/>
                    </a:p>
                  </a:txBody>
                  <a:tcPr/>
                </a:tc>
                <a:tc>
                  <a:txBody>
                    <a:bodyPr/>
                    <a:lstStyle/>
                    <a:p>
                      <a:pPr algn="ctr"/>
                      <a:r>
                        <a:rPr lang="nl-NL" sz="1800"/>
                        <a:t>09u00 – 12u00</a:t>
                      </a:r>
                      <a:endParaRPr lang="nl-BE" sz="1800"/>
                    </a:p>
                  </a:txBody>
                  <a:tcPr/>
                </a:tc>
                <a:extLst>
                  <a:ext uri="{0D108BD9-81ED-4DB2-BD59-A6C34878D82A}">
                    <a16:rowId xmlns:a16="http://schemas.microsoft.com/office/drawing/2014/main" val="868271853"/>
                  </a:ext>
                </a:extLst>
              </a:tr>
              <a:tr h="370840">
                <a:tc>
                  <a:txBody>
                    <a:bodyPr/>
                    <a:lstStyle/>
                    <a:p>
                      <a:r>
                        <a:rPr lang="nl-NL" sz="1800"/>
                        <a:t>Mechelen – Brussel</a:t>
                      </a:r>
                    </a:p>
                    <a:p>
                      <a:endParaRPr lang="nl-BE" sz="1800"/>
                    </a:p>
                  </a:txBody>
                  <a:tcPr/>
                </a:tc>
                <a:tc>
                  <a:txBody>
                    <a:bodyPr/>
                    <a:lstStyle/>
                    <a:p>
                      <a:pPr algn="ctr"/>
                      <a:r>
                        <a:rPr lang="nl-NL" sz="1800"/>
                        <a:t>Woensdag 24 maart 2021</a:t>
                      </a:r>
                      <a:endParaRPr lang="nl-BE" sz="1800"/>
                    </a:p>
                  </a:txBody>
                  <a:tcPr/>
                </a:tc>
                <a:tc>
                  <a:txBody>
                    <a:bodyPr/>
                    <a:lstStyle/>
                    <a:p>
                      <a:pPr algn="ctr"/>
                      <a:r>
                        <a:rPr lang="nl-NL" sz="1800" dirty="0"/>
                        <a:t>09u00 – 12u00</a:t>
                      </a:r>
                      <a:endParaRPr lang="nl-BE" sz="1800" dirty="0"/>
                    </a:p>
                  </a:txBody>
                  <a:tcPr/>
                </a:tc>
                <a:extLst>
                  <a:ext uri="{0D108BD9-81ED-4DB2-BD59-A6C34878D82A}">
                    <a16:rowId xmlns:a16="http://schemas.microsoft.com/office/drawing/2014/main" val="63117234"/>
                  </a:ext>
                </a:extLst>
              </a:tr>
            </a:tbl>
          </a:graphicData>
        </a:graphic>
      </p:graphicFrame>
    </p:spTree>
    <p:extLst>
      <p:ext uri="{BB962C8B-B14F-4D97-AF65-F5344CB8AC3E}">
        <p14:creationId xmlns:p14="http://schemas.microsoft.com/office/powerpoint/2010/main" val="301994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37</a:t>
            </a:fld>
            <a:endParaRPr lang="nl-BE">
              <a:solidFill>
                <a:prstClr val="white"/>
              </a:solidFill>
            </a:endParaRPr>
          </a:p>
        </p:txBody>
      </p:sp>
      <p:pic>
        <p:nvPicPr>
          <p:cNvPr id="1026" name="Picture 2" descr="Vragen en antwoorden of q &amp; a conceptontwerp | Premium Foto">
            <a:extLst>
              <a:ext uri="{FF2B5EF4-FFF2-40B4-BE49-F238E27FC236}">
                <a16:creationId xmlns:a16="http://schemas.microsoft.com/office/drawing/2014/main" id="{A4223402-3D0D-4F70-A9F9-C94342B6A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1443038"/>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02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a:t>
            </a:fld>
            <a:endParaRPr lang="nl-BE">
              <a:solidFill>
                <a:prstClr val="white"/>
              </a:solidFill>
            </a:endParaRPr>
          </a:p>
        </p:txBody>
      </p:sp>
      <p:sp>
        <p:nvSpPr>
          <p:cNvPr id="5" name="Rechthoek 4">
            <a:extLst>
              <a:ext uri="{FF2B5EF4-FFF2-40B4-BE49-F238E27FC236}">
                <a16:creationId xmlns:a16="http://schemas.microsoft.com/office/drawing/2014/main" id="{AFFD9847-7C39-4AD8-B36E-9B31E59D0BA0}"/>
              </a:ext>
            </a:extLst>
          </p:cNvPr>
          <p:cNvSpPr/>
          <p:nvPr/>
        </p:nvSpPr>
        <p:spPr>
          <a:xfrm>
            <a:off x="9163574" y="0"/>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Inhoud</a:t>
            </a:r>
            <a:endParaRPr lang="nl-BE" b="1" cap="all">
              <a:solidFill>
                <a:prstClr val="white"/>
              </a:solidFill>
              <a:latin typeface="Trebuchet MS" panose="020B0603020202020204" pitchFamily="34" charset="0"/>
            </a:endParaRPr>
          </a:p>
        </p:txBody>
      </p:sp>
      <p:sp>
        <p:nvSpPr>
          <p:cNvPr id="7" name="Rechthoek 6">
            <a:extLst>
              <a:ext uri="{FF2B5EF4-FFF2-40B4-BE49-F238E27FC236}">
                <a16:creationId xmlns:a16="http://schemas.microsoft.com/office/drawing/2014/main" id="{CD5EAE85-C629-4A62-985D-2BF6B979B733}"/>
              </a:ext>
            </a:extLst>
          </p:cNvPr>
          <p:cNvSpPr/>
          <p:nvPr/>
        </p:nvSpPr>
        <p:spPr>
          <a:xfrm>
            <a:off x="2402743" y="1621410"/>
            <a:ext cx="7386514" cy="3615179"/>
          </a:xfrm>
          <a:prstGeom prst="rect">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a:p>
            <a:pPr marL="285750" indent="-285750">
              <a:buFont typeface="Wingdings" panose="05000000000000000000" pitchFamily="2" charset="2"/>
              <a:buChar char="Ø"/>
            </a:pPr>
            <a:r>
              <a:rPr lang="nl-NL"/>
              <a:t>Opbouw leerplan</a:t>
            </a:r>
          </a:p>
          <a:p>
            <a:pPr marL="285750" indent="-285750">
              <a:buFont typeface="Wingdings" panose="05000000000000000000" pitchFamily="2" charset="2"/>
              <a:buChar char="Ø"/>
            </a:pPr>
            <a:r>
              <a:rPr lang="nl-NL"/>
              <a:t>Context</a:t>
            </a:r>
          </a:p>
          <a:p>
            <a:pPr marL="285750" indent="-285750">
              <a:buFont typeface="Wingdings" panose="05000000000000000000" pitchFamily="2" charset="2"/>
              <a:buChar char="Ø"/>
            </a:pPr>
            <a:r>
              <a:rPr lang="nl-NL"/>
              <a:t>Opbouw leerplandoel</a:t>
            </a:r>
          </a:p>
          <a:p>
            <a:pPr marL="742950" lvl="1" indent="-285750">
              <a:buFont typeface="Wingdings" panose="05000000000000000000" pitchFamily="2" charset="2"/>
              <a:buChar char="ü"/>
            </a:pPr>
            <a:r>
              <a:rPr lang="nl-NL"/>
              <a:t>Werkwoord</a:t>
            </a:r>
          </a:p>
          <a:p>
            <a:pPr marL="742950" lvl="1" indent="-285750">
              <a:buFont typeface="Wingdings" panose="05000000000000000000" pitchFamily="2" charset="2"/>
              <a:buChar char="ü"/>
            </a:pPr>
            <a:r>
              <a:rPr lang="nl-NL"/>
              <a:t>Afbakening</a:t>
            </a:r>
          </a:p>
          <a:p>
            <a:pPr marL="742950" lvl="1" indent="-285750">
              <a:buFont typeface="Wingdings" panose="05000000000000000000" pitchFamily="2" charset="2"/>
              <a:buChar char="ü"/>
            </a:pPr>
            <a:r>
              <a:rPr lang="nl-NL"/>
              <a:t>Suggestie</a:t>
            </a:r>
          </a:p>
          <a:p>
            <a:pPr marL="742950" lvl="1" indent="-285750">
              <a:buFont typeface="Wingdings" panose="05000000000000000000" pitchFamily="2" charset="2"/>
              <a:buChar char="ü"/>
            </a:pPr>
            <a:r>
              <a:rPr lang="nl-NL"/>
              <a:t>Diepgang</a:t>
            </a:r>
          </a:p>
          <a:p>
            <a:pPr marL="285750" indent="-285750">
              <a:buFont typeface="Wingdings" panose="05000000000000000000" pitchFamily="2" charset="2"/>
              <a:buChar char="Ø"/>
            </a:pPr>
            <a:r>
              <a:rPr lang="nl-NL"/>
              <a:t>Geïntegreerd projectmatig onderwijs</a:t>
            </a:r>
          </a:p>
          <a:p>
            <a:pPr marL="742950" lvl="1" indent="-285750">
              <a:buFont typeface="Wingdings" panose="05000000000000000000" pitchFamily="2" charset="2"/>
              <a:buChar char="ü"/>
            </a:pPr>
            <a:r>
              <a:rPr lang="nl-NL"/>
              <a:t>Relatie tussen leerplandoelen binnen een bouwsteen</a:t>
            </a:r>
          </a:p>
          <a:p>
            <a:pPr marL="742950" lvl="1" indent="-285750">
              <a:buFont typeface="Wingdings" panose="05000000000000000000" pitchFamily="2" charset="2"/>
              <a:buChar char="ü"/>
            </a:pPr>
            <a:r>
              <a:rPr lang="nl-NL"/>
              <a:t>Relatie met aangrenzende bouwstenen – mogelijke contexten</a:t>
            </a:r>
          </a:p>
          <a:p>
            <a:pPr marL="742950" lvl="1" indent="-285750">
              <a:buFont typeface="Wingdings" panose="05000000000000000000" pitchFamily="2" charset="2"/>
              <a:buChar char="ü"/>
            </a:pPr>
            <a:r>
              <a:rPr lang="nl-NL"/>
              <a:t>STEM/leerdoelen Mechanische technieken</a:t>
            </a:r>
          </a:p>
          <a:p>
            <a:pPr marL="285750" indent="-285750">
              <a:buFont typeface="Wingdings" panose="05000000000000000000" pitchFamily="2" charset="2"/>
              <a:buChar char="Ø"/>
            </a:pPr>
            <a:r>
              <a:rPr lang="nl-NL"/>
              <a:t>Projectvoorbeeld</a:t>
            </a:r>
          </a:p>
          <a:p>
            <a:pPr marL="285750" indent="-285750" algn="ctr">
              <a:buFontTx/>
              <a:buChar char="-"/>
            </a:pPr>
            <a:endParaRPr lang="nl-BE" sz="1600"/>
          </a:p>
        </p:txBody>
      </p:sp>
    </p:spTree>
    <p:extLst>
      <p:ext uri="{BB962C8B-B14F-4D97-AF65-F5344CB8AC3E}">
        <p14:creationId xmlns:p14="http://schemas.microsoft.com/office/powerpoint/2010/main" val="2538922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5</a:t>
            </a:fld>
            <a:endParaRPr lang="nl-BE">
              <a:solidFill>
                <a:prstClr val="white"/>
              </a:solidFill>
            </a:endParaRPr>
          </a:p>
        </p:txBody>
      </p:sp>
      <p:sp>
        <p:nvSpPr>
          <p:cNvPr id="6" name="Rechthoek 5">
            <a:extLst>
              <a:ext uri="{FF2B5EF4-FFF2-40B4-BE49-F238E27FC236}">
                <a16:creationId xmlns:a16="http://schemas.microsoft.com/office/drawing/2014/main" id="{80B8CCC5-3D0B-40CC-A5C1-8E455AE824A7}"/>
              </a:ext>
            </a:extLst>
          </p:cNvPr>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a:t>
            </a:r>
            <a:endParaRPr lang="nl-BE" b="1" cap="all">
              <a:solidFill>
                <a:prstClr val="white"/>
              </a:solidFill>
              <a:latin typeface="Trebuchet MS" panose="020B0603020202020204" pitchFamily="34" charset="0"/>
            </a:endParaRPr>
          </a:p>
        </p:txBody>
      </p:sp>
      <p:graphicFrame>
        <p:nvGraphicFramePr>
          <p:cNvPr id="3" name="Tabel 7">
            <a:extLst>
              <a:ext uri="{FF2B5EF4-FFF2-40B4-BE49-F238E27FC236}">
                <a16:creationId xmlns:a16="http://schemas.microsoft.com/office/drawing/2014/main" id="{E1977533-BAFD-4A4D-8BF7-58D82C4336F6}"/>
              </a:ext>
            </a:extLst>
          </p:cNvPr>
          <p:cNvGraphicFramePr>
            <a:graphicFrameLocks noGrp="1"/>
          </p:cNvGraphicFramePr>
          <p:nvPr>
            <p:extLst>
              <p:ext uri="{D42A27DB-BD31-4B8C-83A1-F6EECF244321}">
                <p14:modId xmlns:p14="http://schemas.microsoft.com/office/powerpoint/2010/main" val="3952835036"/>
              </p:ext>
            </p:extLst>
          </p:nvPr>
        </p:nvGraphicFramePr>
        <p:xfrm>
          <a:off x="1288049" y="1201041"/>
          <a:ext cx="9017486" cy="4853769"/>
        </p:xfrm>
        <a:graphic>
          <a:graphicData uri="http://schemas.openxmlformats.org/drawingml/2006/table">
            <a:tbl>
              <a:tblPr firstRow="1" bandRow="1">
                <a:tableStyleId>{5A111915-BE36-4E01-A7E5-04B1672EAD32}</a:tableStyleId>
              </a:tblPr>
              <a:tblGrid>
                <a:gridCol w="4508743">
                  <a:extLst>
                    <a:ext uri="{9D8B030D-6E8A-4147-A177-3AD203B41FA5}">
                      <a16:colId xmlns:a16="http://schemas.microsoft.com/office/drawing/2014/main" val="993286300"/>
                    </a:ext>
                  </a:extLst>
                </a:gridCol>
                <a:gridCol w="4508743">
                  <a:extLst>
                    <a:ext uri="{9D8B030D-6E8A-4147-A177-3AD203B41FA5}">
                      <a16:colId xmlns:a16="http://schemas.microsoft.com/office/drawing/2014/main" val="4226604337"/>
                    </a:ext>
                  </a:extLst>
                </a:gridCol>
              </a:tblGrid>
              <a:tr h="47946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nl-NL" sz="1800" b="1">
                        <a:solidFill>
                          <a:schemeClr val="bg1"/>
                        </a:solidFill>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nl-BE" sz="1800" b="1">
                        <a:solidFill>
                          <a:srgbClr val="7030A0"/>
                        </a:solidFill>
                      </a:endParaRPr>
                    </a:p>
                  </a:txBody>
                  <a:tcPr/>
                </a:tc>
                <a:extLst>
                  <a:ext uri="{0D108BD9-81ED-4DB2-BD59-A6C34878D82A}">
                    <a16:rowId xmlns:a16="http://schemas.microsoft.com/office/drawing/2014/main" val="3353609095"/>
                  </a:ext>
                </a:extLst>
              </a:tr>
              <a:tr h="4374303">
                <a:tc>
                  <a:txBody>
                    <a:bodyPr/>
                    <a:lstStyle/>
                    <a:p>
                      <a:endParaRPr lang="nl-NL"/>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txBody>
                  <a:tcPr/>
                </a:tc>
                <a:tc>
                  <a:txBody>
                    <a:bodyPr/>
                    <a:lstStyle/>
                    <a:p>
                      <a:endParaRPr lang="nl-BE"/>
                    </a:p>
                  </a:txBody>
                  <a:tcPr/>
                </a:tc>
                <a:extLst>
                  <a:ext uri="{0D108BD9-81ED-4DB2-BD59-A6C34878D82A}">
                    <a16:rowId xmlns:a16="http://schemas.microsoft.com/office/drawing/2014/main" val="2779289612"/>
                  </a:ext>
                </a:extLst>
              </a:tr>
            </a:tbl>
          </a:graphicData>
        </a:graphic>
      </p:graphicFrame>
      <p:sp>
        <p:nvSpPr>
          <p:cNvPr id="7" name="Tekstvak 6">
            <a:extLst>
              <a:ext uri="{FF2B5EF4-FFF2-40B4-BE49-F238E27FC236}">
                <a16:creationId xmlns:a16="http://schemas.microsoft.com/office/drawing/2014/main" id="{E9E063E9-C24C-40F8-86DB-A6363EA122BE}"/>
              </a:ext>
            </a:extLst>
          </p:cNvPr>
          <p:cNvSpPr txBox="1"/>
          <p:nvPr/>
        </p:nvSpPr>
        <p:spPr>
          <a:xfrm>
            <a:off x="3445932" y="1272737"/>
            <a:ext cx="1732357" cy="369332"/>
          </a:xfrm>
          <a:prstGeom prst="rect">
            <a:avLst/>
          </a:prstGeom>
          <a:noFill/>
        </p:spPr>
        <p:txBody>
          <a:bodyPr wrap="square">
            <a:spAutoFit/>
          </a:bodyPr>
          <a:lstStyle/>
          <a:p>
            <a:r>
              <a:rPr lang="nl-NL" b="1">
                <a:solidFill>
                  <a:schemeClr val="bg1"/>
                </a:solidFill>
              </a:rPr>
              <a:t>STEM- doelen:</a:t>
            </a:r>
          </a:p>
        </p:txBody>
      </p:sp>
      <p:sp>
        <p:nvSpPr>
          <p:cNvPr id="9" name="Tekstvak 8">
            <a:extLst>
              <a:ext uri="{FF2B5EF4-FFF2-40B4-BE49-F238E27FC236}">
                <a16:creationId xmlns:a16="http://schemas.microsoft.com/office/drawing/2014/main" id="{D3E8D92C-51DA-470D-8B39-D477D95BB067}"/>
              </a:ext>
            </a:extLst>
          </p:cNvPr>
          <p:cNvSpPr txBox="1"/>
          <p:nvPr/>
        </p:nvSpPr>
        <p:spPr>
          <a:xfrm>
            <a:off x="6214048" y="1222184"/>
            <a:ext cx="4327677" cy="415435"/>
          </a:xfrm>
          <a:prstGeom prst="rect">
            <a:avLst/>
          </a:prstGeom>
          <a:noFill/>
        </p:spPr>
        <p:txBody>
          <a:bodyPr wrap="square">
            <a:spAutoFit/>
          </a:bodyPr>
          <a:lstStyle/>
          <a:p>
            <a:pPr indent="-157169">
              <a:lnSpc>
                <a:spcPct val="130000"/>
              </a:lnSpc>
              <a:spcAft>
                <a:spcPts val="1000"/>
              </a:spcAft>
            </a:pPr>
            <a:r>
              <a:rPr lang="nl-BE" b="1">
                <a:solidFill>
                  <a:schemeClr val="bg1"/>
                </a:solidFill>
              </a:rPr>
              <a:t>Leerdoelen </a:t>
            </a:r>
            <a:r>
              <a:rPr lang="nl-NL" b="1">
                <a:solidFill>
                  <a:schemeClr val="bg1"/>
                </a:solidFill>
              </a:rPr>
              <a:t>Mechanische technieken</a:t>
            </a:r>
            <a:r>
              <a:rPr lang="nl-BE" b="1">
                <a:solidFill>
                  <a:schemeClr val="bg1"/>
                </a:solidFill>
              </a:rPr>
              <a:t> </a:t>
            </a:r>
          </a:p>
        </p:txBody>
      </p:sp>
      <p:sp>
        <p:nvSpPr>
          <p:cNvPr id="14" name="Tekstvak 13">
            <a:extLst>
              <a:ext uri="{FF2B5EF4-FFF2-40B4-BE49-F238E27FC236}">
                <a16:creationId xmlns:a16="http://schemas.microsoft.com/office/drawing/2014/main" id="{415858EF-DE77-4DE0-BC8B-12CED618D406}"/>
              </a:ext>
            </a:extLst>
          </p:cNvPr>
          <p:cNvSpPr txBox="1"/>
          <p:nvPr/>
        </p:nvSpPr>
        <p:spPr>
          <a:xfrm>
            <a:off x="2437410" y="2097248"/>
            <a:ext cx="3625049" cy="3570208"/>
          </a:xfrm>
          <a:prstGeom prst="rect">
            <a:avLst/>
          </a:prstGeom>
          <a:noFill/>
        </p:spPr>
        <p:txBody>
          <a:bodyPr wrap="square" lIns="91440" tIns="45720" rIns="91440" bIns="45720" rtlCol="0" anchor="t">
            <a:spAutoFit/>
          </a:bodyPr>
          <a:lstStyle/>
          <a:p>
            <a:pPr fontAlgn="base">
              <a:spcAft>
                <a:spcPts val="1200"/>
              </a:spcAft>
            </a:pPr>
            <a:r>
              <a:rPr lang="nl-NL" sz="1200"/>
              <a:t>De</a:t>
            </a:r>
            <a:r>
              <a:rPr lang="nl-NL" sz="1200" u="sng"/>
              <a:t> </a:t>
            </a:r>
            <a:r>
              <a:rPr lang="nl-NL" sz="1200" b="1" u="sng"/>
              <a:t>STEM-doelen</a:t>
            </a:r>
            <a:r>
              <a:rPr lang="nl-NL" sz="1200"/>
              <a:t> verwijzen naar typische, meestal generieke </a:t>
            </a:r>
            <a:r>
              <a:rPr lang="nl-NL" sz="1200" b="1" u="sng"/>
              <a:t>werkwijzen van ingenieurs en technici</a:t>
            </a:r>
            <a:r>
              <a:rPr lang="nl-NL" sz="1200"/>
              <a:t>: </a:t>
            </a:r>
          </a:p>
          <a:p>
            <a:pPr marL="171450" indent="-171450" fontAlgn="base">
              <a:spcAft>
                <a:spcPts val="1200"/>
              </a:spcAft>
              <a:buFont typeface="Wingdings" panose="05000000000000000000" pitchFamily="2" charset="2"/>
              <a:buChar char="Ø"/>
            </a:pPr>
            <a:r>
              <a:rPr lang="nl-NL" sz="1200">
                <a:ea typeface="+mn-lt"/>
                <a:cs typeface="+mn-lt"/>
              </a:rPr>
              <a:t>wetenschappelijke methoden voor onderzoek;</a:t>
            </a:r>
          </a:p>
          <a:p>
            <a:pPr marL="171450" indent="-171450" fontAlgn="base">
              <a:spcAft>
                <a:spcPts val="1200"/>
              </a:spcAft>
              <a:buFont typeface="Wingdings" panose="05000000000000000000" pitchFamily="2" charset="2"/>
              <a:buChar char="Ø"/>
            </a:pPr>
            <a:r>
              <a:rPr lang="nl-NL" sz="1200">
                <a:ea typeface="+mn-lt"/>
                <a:cs typeface="+mn-lt"/>
              </a:rPr>
              <a:t>technische processen en technische systemen onderzoeken;</a:t>
            </a:r>
          </a:p>
          <a:p>
            <a:pPr marL="171450" indent="-171450" fontAlgn="base">
              <a:spcAft>
                <a:spcPts val="1200"/>
              </a:spcAft>
              <a:buFont typeface="Wingdings" panose="05000000000000000000" pitchFamily="2" charset="2"/>
              <a:buChar char="Ø"/>
            </a:pPr>
            <a:r>
              <a:rPr lang="nl-NL" sz="1200">
                <a:ea typeface="+mn-lt"/>
                <a:cs typeface="+mn-lt"/>
              </a:rPr>
              <a:t>keuzes beargumenteren;</a:t>
            </a:r>
          </a:p>
          <a:p>
            <a:pPr marL="171450" indent="-171450" fontAlgn="base">
              <a:spcAft>
                <a:spcPts val="1200"/>
              </a:spcAft>
              <a:buFont typeface="Wingdings" panose="05000000000000000000" pitchFamily="2" charset="2"/>
              <a:buChar char="Ø"/>
            </a:pPr>
            <a:r>
              <a:rPr lang="nl-NL" sz="1200">
                <a:ea typeface="+mn-lt"/>
                <a:cs typeface="+mn-lt"/>
              </a:rPr>
              <a:t>modelleren en problemen oplossen in techniek;</a:t>
            </a:r>
          </a:p>
          <a:p>
            <a:pPr marL="171450" indent="-171450">
              <a:spcAft>
                <a:spcPts val="1200"/>
              </a:spcAft>
              <a:buFont typeface="Wingdings" panose="05000000000000000000" pitchFamily="2" charset="2"/>
              <a:buChar char="Ø"/>
            </a:pPr>
            <a:r>
              <a:rPr lang="nl-NL" sz="1200">
                <a:ea typeface="+mn-lt"/>
                <a:cs typeface="+mn-lt"/>
              </a:rPr>
              <a:t>interacties tussen wetenschap, techniek, engineering en wiskunde.</a:t>
            </a:r>
            <a:endParaRPr lang="nl-NL" sz="1200"/>
          </a:p>
          <a:p>
            <a:pPr marL="171450" indent="-171450">
              <a:spcAft>
                <a:spcPts val="1200"/>
              </a:spcAft>
              <a:buFont typeface="Wingdings" panose="05000000000000000000" pitchFamily="2" charset="2"/>
              <a:buChar char="Ø"/>
            </a:pPr>
            <a:endParaRPr lang="nl-NL" sz="1200"/>
          </a:p>
          <a:p>
            <a:endParaRPr lang="nl-BE" sz="1200"/>
          </a:p>
          <a:p>
            <a:endParaRPr lang="nl-BE" sz="1200"/>
          </a:p>
        </p:txBody>
      </p:sp>
      <p:sp>
        <p:nvSpPr>
          <p:cNvPr id="15" name="Tekstvak 14">
            <a:extLst>
              <a:ext uri="{FF2B5EF4-FFF2-40B4-BE49-F238E27FC236}">
                <a16:creationId xmlns:a16="http://schemas.microsoft.com/office/drawing/2014/main" id="{85C5438D-F327-4E3D-9DBA-5B4F47B44586}"/>
              </a:ext>
            </a:extLst>
          </p:cNvPr>
          <p:cNvSpPr txBox="1"/>
          <p:nvPr/>
        </p:nvSpPr>
        <p:spPr>
          <a:xfrm>
            <a:off x="6399695" y="2097248"/>
            <a:ext cx="3737081" cy="3939540"/>
          </a:xfrm>
          <a:prstGeom prst="rect">
            <a:avLst/>
          </a:prstGeom>
          <a:noFill/>
        </p:spPr>
        <p:txBody>
          <a:bodyPr wrap="square" rtlCol="0">
            <a:spAutoFit/>
          </a:bodyPr>
          <a:lstStyle/>
          <a:p>
            <a:r>
              <a:rPr lang="nl-BE" sz="1200"/>
              <a:t>De </a:t>
            </a:r>
            <a:r>
              <a:rPr lang="nl-BE" sz="1200" b="1" u="sng"/>
              <a:t>leerdoelen Mechanische technieken</a:t>
            </a:r>
            <a:r>
              <a:rPr lang="nl-BE" sz="1200" b="1"/>
              <a:t> </a:t>
            </a:r>
            <a:r>
              <a:rPr lang="nl-NL" sz="1200"/>
              <a:t>behandelen kennis en inzicht in wetmatigheden, vaardigheden, technische systemen en processen, kennis van technologie en materialen.</a:t>
            </a:r>
          </a:p>
          <a:p>
            <a:r>
              <a:rPr lang="nl-NL" sz="1200"/>
              <a:t>De leerdoelen zijn geordend volgens onderstaande rubrieken</a:t>
            </a:r>
            <a:endParaRPr lang="nl-BE" sz="1200"/>
          </a:p>
          <a:p>
            <a:pPr indent="-171450">
              <a:spcAft>
                <a:spcPts val="1200"/>
              </a:spcAft>
              <a:buFont typeface="Wingdings" panose="05000000000000000000" pitchFamily="2" charset="2"/>
              <a:buChar char="Ø"/>
            </a:pPr>
            <a:r>
              <a:rPr lang="nl-BE" sz="1200"/>
              <a:t>Mechanica</a:t>
            </a:r>
          </a:p>
          <a:p>
            <a:pPr lvl="1"/>
            <a:r>
              <a:rPr lang="nl-BE" sz="1200"/>
              <a:t>- De wetten van Newton</a:t>
            </a:r>
          </a:p>
          <a:p>
            <a:pPr lvl="1"/>
            <a:r>
              <a:rPr lang="nl-BE" sz="1200"/>
              <a:t>- Bewegingsleer</a:t>
            </a:r>
          </a:p>
          <a:p>
            <a:pPr lvl="1"/>
            <a:r>
              <a:rPr lang="nl-NL" sz="1200"/>
              <a:t>- Statisch evenwicht in het vlak</a:t>
            </a:r>
          </a:p>
          <a:p>
            <a:pPr lvl="1"/>
            <a:r>
              <a:rPr lang="nl-BE" sz="1200"/>
              <a:t>- Arbeid en energie</a:t>
            </a:r>
          </a:p>
          <a:p>
            <a:pPr indent="-171450">
              <a:spcAft>
                <a:spcPts val="1200"/>
              </a:spcAft>
              <a:buFont typeface="Wingdings" panose="05000000000000000000" pitchFamily="2" charset="2"/>
              <a:buChar char="Ø"/>
            </a:pPr>
            <a:r>
              <a:rPr lang="nl-BE" sz="1200"/>
              <a:t>Thermodynamica</a:t>
            </a:r>
            <a:r>
              <a:rPr lang="nl-BE"/>
              <a:t> </a:t>
            </a:r>
          </a:p>
          <a:p>
            <a:pPr indent="-171450">
              <a:spcAft>
                <a:spcPts val="1200"/>
              </a:spcAft>
              <a:buFont typeface="Wingdings" panose="05000000000000000000" pitchFamily="2" charset="2"/>
              <a:buChar char="Ø"/>
            </a:pPr>
            <a:r>
              <a:rPr lang="nl-BE" sz="1200"/>
              <a:t>Elektrische gelijkstroom </a:t>
            </a:r>
          </a:p>
          <a:p>
            <a:pPr indent="-171450">
              <a:spcAft>
                <a:spcPts val="1200"/>
              </a:spcAft>
              <a:buFont typeface="Wingdings" panose="05000000000000000000" pitchFamily="2" charset="2"/>
              <a:buChar char="Ø"/>
            </a:pPr>
            <a:r>
              <a:rPr lang="nl-BE" sz="1200"/>
              <a:t>Mechanische technieken</a:t>
            </a:r>
          </a:p>
          <a:p>
            <a:pPr lvl="1"/>
            <a:r>
              <a:rPr lang="nl-BE" sz="1200"/>
              <a:t>- Montage - demontage</a:t>
            </a:r>
          </a:p>
          <a:p>
            <a:pPr lvl="1"/>
            <a:r>
              <a:rPr lang="nl-BE" sz="1200"/>
              <a:t>- Niet-verspanende technieken</a:t>
            </a:r>
          </a:p>
          <a:p>
            <a:pPr lvl="1"/>
            <a:r>
              <a:rPr lang="nl-BE" sz="1200"/>
              <a:t>- Verspanende technieken</a:t>
            </a:r>
          </a:p>
        </p:txBody>
      </p:sp>
    </p:spTree>
    <p:extLst>
      <p:ext uri="{BB962C8B-B14F-4D97-AF65-F5344CB8AC3E}">
        <p14:creationId xmlns:p14="http://schemas.microsoft.com/office/powerpoint/2010/main" val="38768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4BF7AB1-FB01-49C5-B9E8-185A80240D0B}"/>
              </a:ext>
            </a:extLst>
          </p:cNvPr>
          <p:cNvPicPr>
            <a:picLocks noChangeAspect="1"/>
          </p:cNvPicPr>
          <p:nvPr/>
        </p:nvPicPr>
        <p:blipFill>
          <a:blip r:embed="rId3"/>
          <a:stretch>
            <a:fillRect/>
          </a:stretch>
        </p:blipFill>
        <p:spPr>
          <a:xfrm>
            <a:off x="6483120" y="682813"/>
            <a:ext cx="3525403" cy="5798793"/>
          </a:xfrm>
          <a:prstGeom prst="rect">
            <a:avLst/>
          </a:prstGeom>
        </p:spPr>
      </p:pic>
      <p:sp>
        <p:nvSpPr>
          <p:cNvPr id="4" name="Tijdelijke aanduiding voor dianummer 3">
            <a:extLst>
              <a:ext uri="{FF2B5EF4-FFF2-40B4-BE49-F238E27FC236}">
                <a16:creationId xmlns:a16="http://schemas.microsoft.com/office/drawing/2014/main" id="{90BE7169-2FF4-9F4F-A449-0E762F70DE3E}"/>
              </a:ext>
            </a:extLst>
          </p:cNvPr>
          <p:cNvSpPr>
            <a:spLocks noGrp="1"/>
          </p:cNvSpPr>
          <p:nvPr>
            <p:ph type="sldNum" sz="quarter" idx="11"/>
          </p:nvPr>
        </p:nvSpPr>
        <p:spPr/>
        <p:txBody>
          <a:bodyPr/>
          <a:lstStyle/>
          <a:p>
            <a:fld id="{189E3A5C-986B-47BE-8F96-3787467B82A8}" type="slidenum">
              <a:rPr lang="nl-BE" smtClean="0">
                <a:solidFill>
                  <a:prstClr val="white"/>
                </a:solidFill>
              </a:rPr>
              <a:pPr/>
              <a:t>6</a:t>
            </a:fld>
            <a:endParaRPr lang="nl-BE">
              <a:solidFill>
                <a:prstClr val="white"/>
              </a:solidFill>
            </a:endParaRPr>
          </a:p>
        </p:txBody>
      </p:sp>
      <p:grpSp>
        <p:nvGrpSpPr>
          <p:cNvPr id="10" name="Groep 9">
            <a:extLst>
              <a:ext uri="{FF2B5EF4-FFF2-40B4-BE49-F238E27FC236}">
                <a16:creationId xmlns:a16="http://schemas.microsoft.com/office/drawing/2014/main" id="{A292AB5A-2494-4A32-B77B-61E3A264A54E}"/>
              </a:ext>
            </a:extLst>
          </p:cNvPr>
          <p:cNvGrpSpPr/>
          <p:nvPr/>
        </p:nvGrpSpPr>
        <p:grpSpPr>
          <a:xfrm>
            <a:off x="1418106" y="1942792"/>
            <a:ext cx="3849447" cy="3554744"/>
            <a:chOff x="1662353" y="1407434"/>
            <a:chExt cx="3849447" cy="3554744"/>
          </a:xfrm>
        </p:grpSpPr>
        <p:pic>
          <p:nvPicPr>
            <p:cNvPr id="9" name="Afbeelding 8">
              <a:extLst>
                <a:ext uri="{FF2B5EF4-FFF2-40B4-BE49-F238E27FC236}">
                  <a16:creationId xmlns:a16="http://schemas.microsoft.com/office/drawing/2014/main" id="{DDF4CAD7-EDBD-49F0-A573-8D220E11F9FE}"/>
                </a:ext>
              </a:extLst>
            </p:cNvPr>
            <p:cNvPicPr>
              <a:picLocks noChangeAspect="1"/>
            </p:cNvPicPr>
            <p:nvPr/>
          </p:nvPicPr>
          <p:blipFill>
            <a:blip r:embed="rId4"/>
            <a:stretch>
              <a:fillRect/>
            </a:stretch>
          </p:blipFill>
          <p:spPr>
            <a:xfrm>
              <a:off x="1750055" y="1407434"/>
              <a:ext cx="3645311" cy="3554744"/>
            </a:xfrm>
            <a:prstGeom prst="rect">
              <a:avLst/>
            </a:prstGeom>
          </p:spPr>
        </p:pic>
        <p:sp>
          <p:nvSpPr>
            <p:cNvPr id="17" name="Rechthoek: afgeronde hoeken 16">
              <a:extLst>
                <a:ext uri="{FF2B5EF4-FFF2-40B4-BE49-F238E27FC236}">
                  <a16:creationId xmlns:a16="http://schemas.microsoft.com/office/drawing/2014/main" id="{1AFC565B-3FAB-41E5-B558-96EA2147A78B}"/>
                </a:ext>
              </a:extLst>
            </p:cNvPr>
            <p:cNvSpPr/>
            <p:nvPr/>
          </p:nvSpPr>
          <p:spPr>
            <a:xfrm>
              <a:off x="1662353" y="4489584"/>
              <a:ext cx="3849447" cy="47259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3" name="Rechthoek: afgeronde hoeken 12">
            <a:extLst>
              <a:ext uri="{FF2B5EF4-FFF2-40B4-BE49-F238E27FC236}">
                <a16:creationId xmlns:a16="http://schemas.microsoft.com/office/drawing/2014/main" id="{2E586893-BCB3-4D41-BC22-00F2298BCF91}"/>
              </a:ext>
            </a:extLst>
          </p:cNvPr>
          <p:cNvSpPr/>
          <p:nvPr/>
        </p:nvSpPr>
        <p:spPr>
          <a:xfrm rot="20471009">
            <a:off x="2103023" y="1046062"/>
            <a:ext cx="1219831" cy="4119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oud</a:t>
            </a:r>
          </a:p>
        </p:txBody>
      </p:sp>
      <p:sp>
        <p:nvSpPr>
          <p:cNvPr id="16" name="Rechthoek: afgeronde hoeken 15">
            <a:extLst>
              <a:ext uri="{FF2B5EF4-FFF2-40B4-BE49-F238E27FC236}">
                <a16:creationId xmlns:a16="http://schemas.microsoft.com/office/drawing/2014/main" id="{86C99222-A6E0-42E1-BFE9-D2AEA4D28BAD}"/>
              </a:ext>
            </a:extLst>
          </p:cNvPr>
          <p:cNvSpPr/>
          <p:nvPr/>
        </p:nvSpPr>
        <p:spPr>
          <a:xfrm>
            <a:off x="6483120" y="4962178"/>
            <a:ext cx="3525403" cy="642605"/>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afgeronde hoeken 13">
            <a:extLst>
              <a:ext uri="{FF2B5EF4-FFF2-40B4-BE49-F238E27FC236}">
                <a16:creationId xmlns:a16="http://schemas.microsoft.com/office/drawing/2014/main" id="{7AB33C40-E5F4-4149-857A-47BDB143700D}"/>
              </a:ext>
            </a:extLst>
          </p:cNvPr>
          <p:cNvSpPr/>
          <p:nvPr/>
        </p:nvSpPr>
        <p:spPr>
          <a:xfrm rot="20471009">
            <a:off x="5201856" y="952524"/>
            <a:ext cx="1133667" cy="38289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nieuw</a:t>
            </a:r>
          </a:p>
        </p:txBody>
      </p:sp>
      <p:sp>
        <p:nvSpPr>
          <p:cNvPr id="12" name="Rechthoek: afgeronde hoeken 11">
            <a:extLst>
              <a:ext uri="{FF2B5EF4-FFF2-40B4-BE49-F238E27FC236}">
                <a16:creationId xmlns:a16="http://schemas.microsoft.com/office/drawing/2014/main" id="{D9F21C32-86B3-4EC9-AFD9-767472000FE5}"/>
              </a:ext>
            </a:extLst>
          </p:cNvPr>
          <p:cNvSpPr/>
          <p:nvPr/>
        </p:nvSpPr>
        <p:spPr>
          <a:xfrm>
            <a:off x="7496111" y="5081155"/>
            <a:ext cx="1573804" cy="474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Waarvan min 6u TV</a:t>
            </a:r>
          </a:p>
        </p:txBody>
      </p:sp>
      <p:sp>
        <p:nvSpPr>
          <p:cNvPr id="19" name="Rechthoek 18">
            <a:extLst>
              <a:ext uri="{FF2B5EF4-FFF2-40B4-BE49-F238E27FC236}">
                <a16:creationId xmlns:a16="http://schemas.microsoft.com/office/drawing/2014/main" id="{3B1474EC-EDE1-4D85-B2E3-7BB89B80F640}"/>
              </a:ext>
            </a:extLst>
          </p:cNvPr>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modellessentabel</a:t>
            </a:r>
            <a:endParaRPr lang="nl-BE" b="1" cap="all">
              <a:solidFill>
                <a:prstClr val="white"/>
              </a:solidFill>
              <a:latin typeface="Trebuchet MS" panose="020B0603020202020204" pitchFamily="34" charset="0"/>
            </a:endParaRPr>
          </a:p>
        </p:txBody>
      </p:sp>
      <p:sp>
        <p:nvSpPr>
          <p:cNvPr id="2" name="Rechthoek: afgeronde hoeken 1">
            <a:extLst>
              <a:ext uri="{FF2B5EF4-FFF2-40B4-BE49-F238E27FC236}">
                <a16:creationId xmlns:a16="http://schemas.microsoft.com/office/drawing/2014/main" id="{5D986CEE-CF9A-4CFB-884D-3051755C1C6D}"/>
              </a:ext>
            </a:extLst>
          </p:cNvPr>
          <p:cNvSpPr/>
          <p:nvPr/>
        </p:nvSpPr>
        <p:spPr>
          <a:xfrm>
            <a:off x="6144568" y="5721892"/>
            <a:ext cx="4276890" cy="6426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TV geïntegreerd in PV !</a:t>
            </a:r>
          </a:p>
        </p:txBody>
      </p:sp>
    </p:spTree>
    <p:extLst>
      <p:ext uri="{BB962C8B-B14F-4D97-AF65-F5344CB8AC3E}">
        <p14:creationId xmlns:p14="http://schemas.microsoft.com/office/powerpoint/2010/main" val="181397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4" grpId="0" animBg="1"/>
      <p:bldP spid="12"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C7E8D4DB-AAF0-40DC-8469-C6EB002C740E}"/>
              </a:ext>
            </a:extLst>
          </p:cNvPr>
          <p:cNvPicPr>
            <a:picLocks noChangeAspect="1"/>
          </p:cNvPicPr>
          <p:nvPr/>
        </p:nvPicPr>
        <p:blipFill>
          <a:blip r:embed="rId3"/>
          <a:stretch>
            <a:fillRect/>
          </a:stretch>
        </p:blipFill>
        <p:spPr>
          <a:xfrm>
            <a:off x="3745567" y="1674518"/>
            <a:ext cx="4105184" cy="4093354"/>
          </a:xfrm>
          <a:prstGeom prst="rect">
            <a:avLst/>
          </a:prstGeom>
        </p:spPr>
      </p:pic>
      <p:pic>
        <p:nvPicPr>
          <p:cNvPr id="9" name="Afbeelding 8">
            <a:extLst>
              <a:ext uri="{FF2B5EF4-FFF2-40B4-BE49-F238E27FC236}">
                <a16:creationId xmlns:a16="http://schemas.microsoft.com/office/drawing/2014/main" id="{4834A1F0-FD6C-4466-927E-6035F3246175}"/>
              </a:ext>
            </a:extLst>
          </p:cNvPr>
          <p:cNvPicPr>
            <a:picLocks noChangeAspect="1"/>
          </p:cNvPicPr>
          <p:nvPr/>
        </p:nvPicPr>
        <p:blipFill>
          <a:blip r:embed="rId4"/>
          <a:stretch>
            <a:fillRect/>
          </a:stretch>
        </p:blipFill>
        <p:spPr>
          <a:xfrm>
            <a:off x="1379153" y="892772"/>
            <a:ext cx="8911117" cy="314510"/>
          </a:xfrm>
          <a:prstGeom prst="rect">
            <a:avLst/>
          </a:prstGeom>
        </p:spPr>
      </p:pic>
      <p:sp>
        <p:nvSpPr>
          <p:cNvPr id="4" name="Tijdelijke aanduiding voor dianummer 3">
            <a:extLst>
              <a:ext uri="{FF2B5EF4-FFF2-40B4-BE49-F238E27FC236}">
                <a16:creationId xmlns:a16="http://schemas.microsoft.com/office/drawing/2014/main" id="{78C9A8CF-E9A8-AC4D-9987-1A9599CE599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9E3A5C-986B-47BE-8F96-3787467B82A8}" type="slidenum">
              <a:rPr kumimoji="0" lang="nl-BE" sz="900"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9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kstballon: rechthoek 7">
            <a:extLst>
              <a:ext uri="{FF2B5EF4-FFF2-40B4-BE49-F238E27FC236}">
                <a16:creationId xmlns:a16="http://schemas.microsoft.com/office/drawing/2014/main" id="{7725CB9A-8C34-4C90-8CDF-ECB948DC3E59}"/>
              </a:ext>
            </a:extLst>
          </p:cNvPr>
          <p:cNvSpPr/>
          <p:nvPr/>
        </p:nvSpPr>
        <p:spPr>
          <a:xfrm>
            <a:off x="8349597" y="2122681"/>
            <a:ext cx="3504833" cy="707469"/>
          </a:xfrm>
          <a:prstGeom prst="wedgeRectCallout">
            <a:avLst>
              <a:gd name="adj1" fmla="val -159508"/>
              <a:gd name="adj2" fmla="val -1791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white"/>
                </a:solidFill>
                <a:effectLst/>
                <a:uLnTx/>
                <a:uFillTx/>
                <a:latin typeface="Trebuchet MS"/>
                <a:ea typeface="+mn-ea"/>
                <a:cs typeface="+mn-cs"/>
              </a:rPr>
              <a:t>Eerste jaar 12 lesuren</a:t>
            </a:r>
          </a:p>
          <a:p>
            <a:pPr marL="0" marR="0" lvl="0" indent="0" algn="ctr" defTabSz="914400" rtl="0" eaLnBrk="1" fontAlgn="auto" latinLnBrk="0" hangingPunct="1">
              <a:lnSpc>
                <a:spcPct val="100000"/>
              </a:lnSpc>
              <a:spcBef>
                <a:spcPts val="0"/>
              </a:spcBef>
              <a:spcAft>
                <a:spcPts val="0"/>
              </a:spcAft>
              <a:buClrTx/>
              <a:buSzTx/>
              <a:buFontTx/>
              <a:buNone/>
              <a:tabLst/>
              <a:defRPr/>
            </a:pPr>
            <a:r>
              <a:rPr lang="nl-BE">
                <a:solidFill>
                  <a:prstClr val="white"/>
                </a:solidFill>
                <a:latin typeface="Trebuchet MS"/>
              </a:rPr>
              <a:t>Tweede jaar 13 lesuren</a:t>
            </a:r>
            <a:endParaRPr kumimoji="0" lang="nl-BE"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25" name="Groep 24">
            <a:extLst>
              <a:ext uri="{FF2B5EF4-FFF2-40B4-BE49-F238E27FC236}">
                <a16:creationId xmlns:a16="http://schemas.microsoft.com/office/drawing/2014/main" id="{A4971AA1-44A5-457B-9ED0-8F0D40E2C061}"/>
              </a:ext>
            </a:extLst>
          </p:cNvPr>
          <p:cNvGrpSpPr/>
          <p:nvPr/>
        </p:nvGrpSpPr>
        <p:grpSpPr>
          <a:xfrm>
            <a:off x="314529" y="1828448"/>
            <a:ext cx="3863164" cy="3821661"/>
            <a:chOff x="82301" y="6829338"/>
            <a:chExt cx="3863164" cy="3821661"/>
          </a:xfrm>
        </p:grpSpPr>
        <p:sp>
          <p:nvSpPr>
            <p:cNvPr id="16" name="Rechthoek: afgeronde hoeken 15">
              <a:extLst>
                <a:ext uri="{FF2B5EF4-FFF2-40B4-BE49-F238E27FC236}">
                  <a16:creationId xmlns:a16="http://schemas.microsoft.com/office/drawing/2014/main" id="{6092725C-F09D-47E3-A800-19F9FAF991F1}"/>
                </a:ext>
              </a:extLst>
            </p:cNvPr>
            <p:cNvSpPr/>
            <p:nvPr/>
          </p:nvSpPr>
          <p:spPr>
            <a:xfrm rot="20403503">
              <a:off x="82301" y="9723671"/>
              <a:ext cx="3563140" cy="9273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prstClr val="white"/>
                  </a:solidFill>
                  <a:effectLst/>
                  <a:uLnTx/>
                  <a:uFillTx/>
                  <a:latin typeface="Trebuchet MS"/>
                  <a:ea typeface="+mn-ea"/>
                  <a:cs typeface="+mn-cs"/>
                </a:rPr>
                <a:t>Grafiek maakt duidelijk dat onderdelen aan elkaar gelinkt zijn en niet zonder elkaar kunnen binnen </a:t>
              </a:r>
              <a:r>
                <a:rPr kumimoji="0" lang="nl-BE" sz="1400" b="0" i="0" u="none" strike="noStrike" kern="1200" cap="none" spc="0" normalizeH="0" baseline="0" noProof="0">
                  <a:ln>
                    <a:noFill/>
                  </a:ln>
                  <a:solidFill>
                    <a:srgbClr val="FFFF00"/>
                  </a:solidFill>
                  <a:effectLst/>
                  <a:uLnTx/>
                  <a:uFillTx/>
                  <a:latin typeface="Trebuchet MS"/>
                  <a:ea typeface="+mn-ea"/>
                  <a:cs typeface="+mn-cs"/>
                </a:rPr>
                <a:t>geïntegreerde projecten</a:t>
              </a:r>
            </a:p>
          </p:txBody>
        </p:sp>
        <p:sp>
          <p:nvSpPr>
            <p:cNvPr id="20" name="Rechthoek: afgeronde hoeken 19">
              <a:extLst>
                <a:ext uri="{FF2B5EF4-FFF2-40B4-BE49-F238E27FC236}">
                  <a16:creationId xmlns:a16="http://schemas.microsoft.com/office/drawing/2014/main" id="{4F323C59-8962-422A-BCD4-277191D2FF5D}"/>
                </a:ext>
              </a:extLst>
            </p:cNvPr>
            <p:cNvSpPr/>
            <p:nvPr/>
          </p:nvSpPr>
          <p:spPr>
            <a:xfrm rot="20403503">
              <a:off x="187858" y="6829338"/>
              <a:ext cx="3757607" cy="15805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prstClr val="white"/>
                  </a:solidFill>
                  <a:effectLst/>
                  <a:uLnTx/>
                  <a:uFillTx/>
                  <a:latin typeface="Trebuchet MS"/>
                  <a:ea typeface="+mn-ea"/>
                  <a:cs typeface="+mn-cs"/>
                </a:rPr>
                <a:t>Verhoudingen te bekijken vanuit de </a:t>
              </a:r>
              <a:r>
                <a:rPr kumimoji="0" lang="nl-BE" sz="1400" b="0" i="0" u="none" strike="noStrike" kern="1200" cap="none" spc="0" normalizeH="0" baseline="0" noProof="0">
                  <a:ln>
                    <a:noFill/>
                  </a:ln>
                  <a:solidFill>
                    <a:srgbClr val="F1DE00">
                      <a:lumMod val="60000"/>
                      <a:lumOff val="40000"/>
                    </a:srgbClr>
                  </a:solidFill>
                  <a:effectLst/>
                  <a:uLnTx/>
                  <a:uFillTx/>
                  <a:latin typeface="Trebuchet MS"/>
                  <a:ea typeface="+mn-ea"/>
                  <a:cs typeface="+mn-cs"/>
                </a:rPr>
                <a:t>contexten</a:t>
              </a:r>
              <a:r>
                <a:rPr kumimoji="0" lang="nl-BE" sz="1400" b="0" i="0" u="none" strike="noStrike" kern="1200" cap="none" spc="0" normalizeH="0" baseline="0" noProof="0">
                  <a:ln>
                    <a:noFill/>
                  </a:ln>
                  <a:solidFill>
                    <a:prstClr val="white"/>
                  </a:solidFill>
                  <a:effectLst/>
                  <a:uLnTx/>
                  <a:uFillTx/>
                  <a:latin typeface="Trebuchet MS"/>
                  <a:ea typeface="+mn-ea"/>
                  <a:cs typeface="+mn-cs"/>
                </a:rPr>
                <a:t> </a:t>
              </a:r>
              <a:r>
                <a:rPr kumimoji="0" lang="nl-NL" sz="1400" b="1" i="0" u="sng" strike="noStrike" kern="1200" cap="none" spc="0" normalizeH="0" baseline="0" noProof="0">
                  <a:ln>
                    <a:noFill/>
                  </a:ln>
                  <a:solidFill>
                    <a:srgbClr val="FFFF00"/>
                  </a:solidFill>
                  <a:effectLst/>
                  <a:uLnTx/>
                  <a:uFillTx/>
                  <a:latin typeface="Trebuchet MS"/>
                  <a:ea typeface="+mn-ea"/>
                  <a:cs typeface="+mn-cs"/>
                </a:rPr>
                <a:t>Mechanica; Verspanende technieken;  </a:t>
              </a:r>
              <a:br>
                <a:rPr kumimoji="0" lang="nl-NL" sz="1400" b="1" i="0" u="sng" strike="noStrike" kern="1200" cap="none" spc="0" normalizeH="0" baseline="0" noProof="0">
                  <a:ln>
                    <a:noFill/>
                  </a:ln>
                  <a:solidFill>
                    <a:srgbClr val="FFFF00"/>
                  </a:solidFill>
                  <a:effectLst/>
                  <a:uLnTx/>
                  <a:uFillTx/>
                  <a:latin typeface="Trebuchet MS"/>
                  <a:ea typeface="+mn-ea"/>
                  <a:cs typeface="+mn-cs"/>
                </a:rPr>
              </a:br>
              <a:r>
                <a:rPr kumimoji="0" lang="nl-NL" sz="1400" b="1" i="0" u="sng" strike="noStrike" kern="1200" cap="none" spc="0" normalizeH="0" baseline="0" noProof="0">
                  <a:ln>
                    <a:noFill/>
                  </a:ln>
                  <a:solidFill>
                    <a:srgbClr val="FFFF00"/>
                  </a:solidFill>
                  <a:effectLst/>
                  <a:uLnTx/>
                  <a:uFillTx/>
                  <a:latin typeface="Trebuchet MS"/>
                  <a:ea typeface="+mn-ea"/>
                  <a:cs typeface="+mn-cs"/>
                </a:rPr>
                <a:t>Niet-verspanende technieken;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sng" strike="noStrike" kern="1200" cap="none" spc="0" normalizeH="0" baseline="0" noProof="0">
                  <a:ln>
                    <a:noFill/>
                  </a:ln>
                  <a:solidFill>
                    <a:srgbClr val="FFFF00"/>
                  </a:solidFill>
                  <a:effectLst/>
                  <a:uLnTx/>
                  <a:uFillTx/>
                  <a:latin typeface="Trebuchet MS"/>
                  <a:ea typeface="+mn-ea"/>
                  <a:cs typeface="+mn-cs"/>
                </a:rPr>
                <a:t>Montage-demontage technieken;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sng" strike="noStrike" kern="1200" cap="none" spc="0" normalizeH="0" baseline="0" noProof="0">
                  <a:ln>
                    <a:noFill/>
                  </a:ln>
                  <a:solidFill>
                    <a:srgbClr val="FFFF00"/>
                  </a:solidFill>
                  <a:effectLst/>
                  <a:uLnTx/>
                  <a:uFillTx/>
                  <a:latin typeface="Trebuchet MS"/>
                  <a:ea typeface="+mn-ea"/>
                  <a:cs typeface="+mn-cs"/>
                </a:rPr>
                <a:t>Thermodynamica-gelijkstroomkringen</a:t>
              </a:r>
            </a:p>
          </p:txBody>
        </p:sp>
      </p:grpSp>
      <p:sp>
        <p:nvSpPr>
          <p:cNvPr id="14" name="Rechthoek 13">
            <a:extLst>
              <a:ext uri="{FF2B5EF4-FFF2-40B4-BE49-F238E27FC236}">
                <a16:creationId xmlns:a16="http://schemas.microsoft.com/office/drawing/2014/main" id="{F7338BD1-8B1C-417C-A11C-8C27E1921C81}"/>
              </a:ext>
            </a:extLst>
          </p:cNvPr>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Tijdsindicatie leerplandelen</a:t>
            </a:r>
            <a:endParaRPr lang="nl-BE" b="1" cap="all">
              <a:solidFill>
                <a:prstClr val="white"/>
              </a:solidFill>
              <a:latin typeface="Trebuchet MS" panose="020B0603020202020204" pitchFamily="34" charset="0"/>
            </a:endParaRPr>
          </a:p>
        </p:txBody>
      </p:sp>
      <p:sp>
        <p:nvSpPr>
          <p:cNvPr id="21" name="Tekstballon: rechthoek met afgeronde hoeken 20">
            <a:extLst>
              <a:ext uri="{FF2B5EF4-FFF2-40B4-BE49-F238E27FC236}">
                <a16:creationId xmlns:a16="http://schemas.microsoft.com/office/drawing/2014/main" id="{9CCB1EFD-CB42-4C14-B8D3-B63179015548}"/>
              </a:ext>
            </a:extLst>
          </p:cNvPr>
          <p:cNvSpPr/>
          <p:nvPr/>
        </p:nvSpPr>
        <p:spPr>
          <a:xfrm>
            <a:off x="6956195" y="4108105"/>
            <a:ext cx="4972594" cy="1234305"/>
          </a:xfrm>
          <a:prstGeom prst="wedgeRoundRectCallout">
            <a:avLst>
              <a:gd name="adj1" fmla="val -83426"/>
              <a:gd name="adj2" fmla="val -1791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Leerlingen uitdagen bovenop een leerplandoel, meer aanbieden of meer tijd aan leerplandoelen besteden.</a:t>
            </a:r>
          </a:p>
        </p:txBody>
      </p:sp>
      <p:pic>
        <p:nvPicPr>
          <p:cNvPr id="13" name="Afbeelding 12">
            <a:extLst>
              <a:ext uri="{FF2B5EF4-FFF2-40B4-BE49-F238E27FC236}">
                <a16:creationId xmlns:a16="http://schemas.microsoft.com/office/drawing/2014/main" id="{B7D8BA6A-1A03-4848-9C47-69432151AE6F}"/>
              </a:ext>
            </a:extLst>
          </p:cNvPr>
          <p:cNvPicPr>
            <a:picLocks noChangeAspect="1"/>
          </p:cNvPicPr>
          <p:nvPr/>
        </p:nvPicPr>
        <p:blipFill>
          <a:blip r:embed="rId5"/>
          <a:stretch>
            <a:fillRect/>
          </a:stretch>
        </p:blipFill>
        <p:spPr>
          <a:xfrm>
            <a:off x="4031685" y="5769762"/>
            <a:ext cx="7658073" cy="657748"/>
          </a:xfrm>
          <a:prstGeom prst="rect">
            <a:avLst/>
          </a:prstGeom>
        </p:spPr>
      </p:pic>
    </p:spTree>
    <p:extLst>
      <p:ext uri="{BB962C8B-B14F-4D97-AF65-F5344CB8AC3E}">
        <p14:creationId xmlns:p14="http://schemas.microsoft.com/office/powerpoint/2010/main" val="355467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0012F816-A31C-46A4-93B6-E6FCA65629C0}"/>
              </a:ext>
            </a:extLst>
          </p:cNvPr>
          <p:cNvPicPr>
            <a:picLocks noChangeAspect="1"/>
          </p:cNvPicPr>
          <p:nvPr/>
        </p:nvPicPr>
        <p:blipFill rotWithShape="1">
          <a:blip r:embed="rId3"/>
          <a:srcRect l="258" t="696" r="423" b="611"/>
          <a:stretch/>
        </p:blipFill>
        <p:spPr>
          <a:xfrm>
            <a:off x="1489009" y="1312444"/>
            <a:ext cx="10093391" cy="4839587"/>
          </a:xfrm>
          <a:prstGeom prst="rect">
            <a:avLst/>
          </a:prstGeom>
        </p:spPr>
      </p:pic>
      <p:sp>
        <p:nvSpPr>
          <p:cNvPr id="2" name="Titel 1">
            <a:extLst>
              <a:ext uri="{FF2B5EF4-FFF2-40B4-BE49-F238E27FC236}">
                <a16:creationId xmlns:a16="http://schemas.microsoft.com/office/drawing/2014/main" id="{E914D526-7C0F-F544-8803-E57D714114D4}"/>
              </a:ext>
            </a:extLst>
          </p:cNvPr>
          <p:cNvSpPr>
            <a:spLocks noGrp="1"/>
          </p:cNvSpPr>
          <p:nvPr>
            <p:ph type="title"/>
          </p:nvPr>
        </p:nvSpPr>
        <p:spPr/>
        <p:txBody>
          <a:bodyPr/>
          <a:lstStyle/>
          <a:p>
            <a:r>
              <a:rPr lang="nl-BE"/>
              <a:t>Het leerplan – doorstroom 3</a:t>
            </a:r>
            <a:r>
              <a:rPr lang="nl-BE" baseline="30000"/>
              <a:t>de</a:t>
            </a:r>
            <a:r>
              <a:rPr lang="nl-BE"/>
              <a:t> graad</a:t>
            </a:r>
          </a:p>
        </p:txBody>
      </p:sp>
      <p:sp>
        <p:nvSpPr>
          <p:cNvPr id="4" name="Tijdelijke aanduiding voor dianummer 3">
            <a:extLst>
              <a:ext uri="{FF2B5EF4-FFF2-40B4-BE49-F238E27FC236}">
                <a16:creationId xmlns:a16="http://schemas.microsoft.com/office/drawing/2014/main" id="{78C9A8CF-E9A8-AC4D-9987-1A9599CE599B}"/>
              </a:ext>
            </a:extLst>
          </p:cNvPr>
          <p:cNvSpPr>
            <a:spLocks noGrp="1"/>
          </p:cNvSpPr>
          <p:nvPr>
            <p:ph type="sldNum" sz="quarter" idx="11"/>
          </p:nvPr>
        </p:nvSpPr>
        <p:spPr/>
        <p:txBody>
          <a:bodyPr/>
          <a:lstStyle/>
          <a:p>
            <a:fld id="{189E3A5C-986B-47BE-8F96-3787467B82A8}" type="slidenum">
              <a:rPr lang="nl-BE" smtClean="0">
                <a:solidFill>
                  <a:prstClr val="white"/>
                </a:solidFill>
              </a:rPr>
              <a:pPr/>
              <a:t>8</a:t>
            </a:fld>
            <a:endParaRPr lang="nl-BE">
              <a:solidFill>
                <a:prstClr val="white"/>
              </a:solidFill>
            </a:endParaRPr>
          </a:p>
        </p:txBody>
      </p:sp>
      <p:sp>
        <p:nvSpPr>
          <p:cNvPr id="3" name="Rechthoek: afgeronde hoeken 2">
            <a:extLst>
              <a:ext uri="{FF2B5EF4-FFF2-40B4-BE49-F238E27FC236}">
                <a16:creationId xmlns:a16="http://schemas.microsoft.com/office/drawing/2014/main" id="{D34B9CA1-CD0A-46EC-B3A4-76E111A0AD00}"/>
              </a:ext>
            </a:extLst>
          </p:cNvPr>
          <p:cNvSpPr/>
          <p:nvPr/>
        </p:nvSpPr>
        <p:spPr>
          <a:xfrm>
            <a:off x="4051266" y="3797300"/>
            <a:ext cx="7575584" cy="2984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31D6BB4F-B648-4E28-B875-4C026AD6FD47}"/>
              </a:ext>
            </a:extLst>
          </p:cNvPr>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Matrix domein stem </a:t>
            </a:r>
            <a:br>
              <a:rPr lang="nl-NL" b="1" cap="all">
                <a:solidFill>
                  <a:prstClr val="white"/>
                </a:solidFill>
                <a:latin typeface="Trebuchet MS" panose="020B0603020202020204" pitchFamily="34" charset="0"/>
              </a:rPr>
            </a:br>
            <a:r>
              <a:rPr lang="nl-NL" b="1" cap="all">
                <a:solidFill>
                  <a:prstClr val="white"/>
                </a:solidFill>
                <a:latin typeface="Trebuchet MS" panose="020B0603020202020204" pitchFamily="34" charset="0"/>
              </a:rPr>
              <a:t>D/A-finaliteit</a:t>
            </a:r>
            <a:endParaRPr lang="nl-BE" b="1" cap="all">
              <a:solidFill>
                <a:prstClr val="white"/>
              </a:solidFill>
              <a:latin typeface="Trebuchet MS" panose="020B0603020202020204" pitchFamily="34" charset="0"/>
            </a:endParaRPr>
          </a:p>
        </p:txBody>
      </p:sp>
    </p:spTree>
    <p:extLst>
      <p:ext uri="{BB962C8B-B14F-4D97-AF65-F5344CB8AC3E}">
        <p14:creationId xmlns:p14="http://schemas.microsoft.com/office/powerpoint/2010/main" val="4049716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748C7D4A-B74A-4661-ADFD-2FF06635B88F}"/>
              </a:ext>
            </a:extLst>
          </p:cNvPr>
          <p:cNvPicPr>
            <a:picLocks noChangeAspect="1"/>
          </p:cNvPicPr>
          <p:nvPr/>
        </p:nvPicPr>
        <p:blipFill>
          <a:blip r:embed="rId3"/>
          <a:stretch>
            <a:fillRect/>
          </a:stretch>
        </p:blipFill>
        <p:spPr>
          <a:xfrm>
            <a:off x="2515910" y="1237317"/>
            <a:ext cx="6100711" cy="5163553"/>
          </a:xfrm>
          <a:prstGeom prst="rect">
            <a:avLst/>
          </a:prstGeom>
        </p:spPr>
      </p:pic>
      <p:sp>
        <p:nvSpPr>
          <p:cNvPr id="4" name="Tijdelijke aanduiding voor dianummer 3">
            <a:extLst>
              <a:ext uri="{FF2B5EF4-FFF2-40B4-BE49-F238E27FC236}">
                <a16:creationId xmlns:a16="http://schemas.microsoft.com/office/drawing/2014/main" id="{4AA7BD5C-D679-4918-BAE3-D17E047A1CD3}"/>
              </a:ext>
            </a:extLst>
          </p:cNvPr>
          <p:cNvSpPr>
            <a:spLocks noGrp="1"/>
          </p:cNvSpPr>
          <p:nvPr>
            <p:ph type="sldNum" sz="quarter" idx="11"/>
          </p:nvPr>
        </p:nvSpPr>
        <p:spPr/>
        <p:txBody>
          <a:bodyPr/>
          <a:lstStyle/>
          <a:p>
            <a:fld id="{189E3A5C-986B-47BE-8F96-3787467B82A8}" type="slidenum">
              <a:rPr lang="nl-BE" smtClean="0">
                <a:solidFill>
                  <a:prstClr val="white"/>
                </a:solidFill>
              </a:rPr>
              <a:pPr/>
              <a:t>9</a:t>
            </a:fld>
            <a:endParaRPr lang="nl-BE">
              <a:solidFill>
                <a:prstClr val="white"/>
              </a:solidFill>
            </a:endParaRPr>
          </a:p>
        </p:txBody>
      </p:sp>
      <p:sp>
        <p:nvSpPr>
          <p:cNvPr id="5" name="Rechthoek 4">
            <a:extLst>
              <a:ext uri="{FF2B5EF4-FFF2-40B4-BE49-F238E27FC236}">
                <a16:creationId xmlns:a16="http://schemas.microsoft.com/office/drawing/2014/main" id="{0AF0F989-6B28-4B66-B100-1F8FE455A187}"/>
              </a:ext>
            </a:extLst>
          </p:cNvPr>
          <p:cNvSpPr/>
          <p:nvPr/>
        </p:nvSpPr>
        <p:spPr>
          <a:xfrm>
            <a:off x="9174098"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leerdoelen</a:t>
            </a:r>
            <a:endParaRPr lang="nl-BE" b="1" cap="all">
              <a:solidFill>
                <a:prstClr val="white"/>
              </a:solidFill>
              <a:latin typeface="Trebuchet MS" panose="020B0603020202020204" pitchFamily="34" charset="0"/>
            </a:endParaRPr>
          </a:p>
        </p:txBody>
      </p:sp>
      <p:sp>
        <p:nvSpPr>
          <p:cNvPr id="19" name="Tijdelijke aanduiding voor dianummer 1">
            <a:extLst>
              <a:ext uri="{FF2B5EF4-FFF2-40B4-BE49-F238E27FC236}">
                <a16:creationId xmlns:a16="http://schemas.microsoft.com/office/drawing/2014/main" id="{1D6DFBBD-4635-41B6-91AB-341F53DAF246}"/>
              </a:ext>
            </a:extLst>
          </p:cNvPr>
          <p:cNvSpPr txBox="1">
            <a:spLocks/>
          </p:cNvSpPr>
          <p:nvPr/>
        </p:nvSpPr>
        <p:spPr>
          <a:xfrm>
            <a:off x="8605870" y="6429400"/>
            <a:ext cx="2062130" cy="428600"/>
          </a:xfrm>
          <a:prstGeom prst="rect">
            <a:avLst/>
          </a:prstGeom>
        </p:spPr>
        <p:txBody>
          <a:bodyPr vert="horz" lIns="91440" tIns="45720" rIns="91440" bIns="45720" rtlCol="0" anchor="ctr"/>
          <a:lstStyle>
            <a:defPPr>
              <a:defRPr lang="nl-B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BE">
              <a:solidFill>
                <a:prstClr val="white"/>
              </a:solidFill>
            </a:endParaRPr>
          </a:p>
        </p:txBody>
      </p:sp>
      <p:sp>
        <p:nvSpPr>
          <p:cNvPr id="37" name="Bijschrift: gebogen lijn 36">
            <a:extLst>
              <a:ext uri="{FF2B5EF4-FFF2-40B4-BE49-F238E27FC236}">
                <a16:creationId xmlns:a16="http://schemas.microsoft.com/office/drawing/2014/main" id="{6AE8D826-C8B3-433B-8F3F-ACF903449425}"/>
              </a:ext>
            </a:extLst>
          </p:cNvPr>
          <p:cNvSpPr/>
          <p:nvPr/>
        </p:nvSpPr>
        <p:spPr>
          <a:xfrm>
            <a:off x="4286357" y="202092"/>
            <a:ext cx="2235479" cy="200231"/>
          </a:xfrm>
          <a:prstGeom prst="borderCallout2">
            <a:avLst>
              <a:gd name="adj1" fmla="val 127681"/>
              <a:gd name="adj2" fmla="val 48707"/>
              <a:gd name="adj3" fmla="val 240801"/>
              <a:gd name="adj4" fmla="val 38122"/>
              <a:gd name="adj5" fmla="val 369237"/>
              <a:gd name="adj6" fmla="val 9719"/>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Rubriek</a:t>
            </a:r>
          </a:p>
        </p:txBody>
      </p:sp>
      <p:sp>
        <p:nvSpPr>
          <p:cNvPr id="39" name="Bijschrift: gebogen lijn 38">
            <a:extLst>
              <a:ext uri="{FF2B5EF4-FFF2-40B4-BE49-F238E27FC236}">
                <a16:creationId xmlns:a16="http://schemas.microsoft.com/office/drawing/2014/main" id="{AA1C8CE5-D729-43DB-8699-A9DA3EB9349F}"/>
              </a:ext>
            </a:extLst>
          </p:cNvPr>
          <p:cNvSpPr/>
          <p:nvPr/>
        </p:nvSpPr>
        <p:spPr>
          <a:xfrm>
            <a:off x="8694482" y="983950"/>
            <a:ext cx="2235479" cy="200231"/>
          </a:xfrm>
          <a:prstGeom prst="borderCallout2">
            <a:avLst>
              <a:gd name="adj1" fmla="val 48626"/>
              <a:gd name="adj2" fmla="val -3746"/>
              <a:gd name="adj3" fmla="val 103953"/>
              <a:gd name="adj4" fmla="val -21546"/>
              <a:gd name="adj5" fmla="val 171405"/>
              <a:gd name="adj6" fmla="val -29186"/>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Leerdoel</a:t>
            </a:r>
          </a:p>
        </p:txBody>
      </p:sp>
      <p:sp>
        <p:nvSpPr>
          <p:cNvPr id="41" name="Bijschrift: gebogen lijn 40">
            <a:extLst>
              <a:ext uri="{FF2B5EF4-FFF2-40B4-BE49-F238E27FC236}">
                <a16:creationId xmlns:a16="http://schemas.microsoft.com/office/drawing/2014/main" id="{5C0C61EB-64B3-4599-9D20-FAE85E232E55}"/>
              </a:ext>
            </a:extLst>
          </p:cNvPr>
          <p:cNvSpPr/>
          <p:nvPr/>
        </p:nvSpPr>
        <p:spPr>
          <a:xfrm>
            <a:off x="8150658" y="2643343"/>
            <a:ext cx="2235479" cy="200231"/>
          </a:xfrm>
          <a:prstGeom prst="borderCallout2">
            <a:avLst>
              <a:gd name="adj1" fmla="val 48626"/>
              <a:gd name="adj2" fmla="val -3746"/>
              <a:gd name="adj3" fmla="val 95574"/>
              <a:gd name="adj4" fmla="val -16667"/>
              <a:gd name="adj5" fmla="val 112104"/>
              <a:gd name="adj6" fmla="val -151545"/>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Afbakening </a:t>
            </a:r>
            <a:endParaRPr lang="nl-BE" sz="1350"/>
          </a:p>
        </p:txBody>
      </p:sp>
      <p:sp>
        <p:nvSpPr>
          <p:cNvPr id="42" name="Bijschrift: gebogen lijn 41">
            <a:extLst>
              <a:ext uri="{FF2B5EF4-FFF2-40B4-BE49-F238E27FC236}">
                <a16:creationId xmlns:a16="http://schemas.microsoft.com/office/drawing/2014/main" id="{7864AACA-7F8E-43E4-BEAF-54A1BA426C2D}"/>
              </a:ext>
            </a:extLst>
          </p:cNvPr>
          <p:cNvSpPr/>
          <p:nvPr/>
        </p:nvSpPr>
        <p:spPr>
          <a:xfrm>
            <a:off x="7004857" y="2112215"/>
            <a:ext cx="2235479" cy="200231"/>
          </a:xfrm>
          <a:prstGeom prst="borderCallout2">
            <a:avLst>
              <a:gd name="adj1" fmla="val 48626"/>
              <a:gd name="adj2" fmla="val -3746"/>
              <a:gd name="adj3" fmla="val 95574"/>
              <a:gd name="adj4" fmla="val -16667"/>
              <a:gd name="adj5" fmla="val 100022"/>
              <a:gd name="adj6" fmla="val -79776"/>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dirty="0"/>
              <a:t>Opsomming</a:t>
            </a:r>
            <a:endParaRPr lang="nl-BE" sz="1350" dirty="0"/>
          </a:p>
        </p:txBody>
      </p:sp>
      <p:sp>
        <p:nvSpPr>
          <p:cNvPr id="43" name="Bijschrift: gebogen lijn 42">
            <a:extLst>
              <a:ext uri="{FF2B5EF4-FFF2-40B4-BE49-F238E27FC236}">
                <a16:creationId xmlns:a16="http://schemas.microsoft.com/office/drawing/2014/main" id="{1F070F38-CC3A-4791-936A-1FCAC7C8AD2C}"/>
              </a:ext>
            </a:extLst>
          </p:cNvPr>
          <p:cNvSpPr/>
          <p:nvPr/>
        </p:nvSpPr>
        <p:spPr>
          <a:xfrm>
            <a:off x="9112064" y="4218295"/>
            <a:ext cx="2235479" cy="200231"/>
          </a:xfrm>
          <a:prstGeom prst="borderCallout2">
            <a:avLst>
              <a:gd name="adj1" fmla="val 48626"/>
              <a:gd name="adj2" fmla="val -3746"/>
              <a:gd name="adj3" fmla="val 97489"/>
              <a:gd name="adj4" fmla="val -15375"/>
              <a:gd name="adj5" fmla="val 103853"/>
              <a:gd name="adj6" fmla="val -49316"/>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Suggesties</a:t>
            </a:r>
            <a:endParaRPr lang="nl-BE" sz="1350"/>
          </a:p>
        </p:txBody>
      </p:sp>
      <p:sp>
        <p:nvSpPr>
          <p:cNvPr id="44" name="Bijschrift: gebogen lijn 43">
            <a:extLst>
              <a:ext uri="{FF2B5EF4-FFF2-40B4-BE49-F238E27FC236}">
                <a16:creationId xmlns:a16="http://schemas.microsoft.com/office/drawing/2014/main" id="{EAACE205-A5DF-487F-9231-110B6723C61A}"/>
              </a:ext>
            </a:extLst>
          </p:cNvPr>
          <p:cNvSpPr/>
          <p:nvPr/>
        </p:nvSpPr>
        <p:spPr>
          <a:xfrm>
            <a:off x="8354162" y="3211039"/>
            <a:ext cx="3290655" cy="230113"/>
          </a:xfrm>
          <a:prstGeom prst="borderCallout2">
            <a:avLst>
              <a:gd name="adj1" fmla="val 59563"/>
              <a:gd name="adj2" fmla="val -2658"/>
              <a:gd name="adj3" fmla="val 72450"/>
              <a:gd name="adj4" fmla="val -8675"/>
              <a:gd name="adj5" fmla="val 77961"/>
              <a:gd name="adj6" fmla="val -67664"/>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Samenhang met andere vakken</a:t>
            </a:r>
            <a:endParaRPr lang="nl-BE" sz="1350"/>
          </a:p>
        </p:txBody>
      </p:sp>
      <p:sp>
        <p:nvSpPr>
          <p:cNvPr id="2" name="Tekstballon: ovaal 1">
            <a:extLst>
              <a:ext uri="{FF2B5EF4-FFF2-40B4-BE49-F238E27FC236}">
                <a16:creationId xmlns:a16="http://schemas.microsoft.com/office/drawing/2014/main" id="{9193EC7F-7CF8-46BC-A698-A2AB80E632F4}"/>
              </a:ext>
            </a:extLst>
          </p:cNvPr>
          <p:cNvSpPr/>
          <p:nvPr/>
        </p:nvSpPr>
        <p:spPr>
          <a:xfrm>
            <a:off x="1418032" y="2182335"/>
            <a:ext cx="1281869" cy="811851"/>
          </a:xfrm>
          <a:prstGeom prst="wedgeEllipseCallout">
            <a:avLst>
              <a:gd name="adj1" fmla="val 63167"/>
              <a:gd name="adj2" fmla="val 3407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t>Moetjes</a:t>
            </a:r>
            <a:endParaRPr lang="nl-BE" sz="1600"/>
          </a:p>
        </p:txBody>
      </p:sp>
      <p:sp>
        <p:nvSpPr>
          <p:cNvPr id="45" name="Tekstballon: ovaal 44">
            <a:extLst>
              <a:ext uri="{FF2B5EF4-FFF2-40B4-BE49-F238E27FC236}">
                <a16:creationId xmlns:a16="http://schemas.microsoft.com/office/drawing/2014/main" id="{0FB3C324-DB1B-4625-A36E-85EF3C02F9CB}"/>
              </a:ext>
            </a:extLst>
          </p:cNvPr>
          <p:cNvSpPr/>
          <p:nvPr/>
        </p:nvSpPr>
        <p:spPr>
          <a:xfrm>
            <a:off x="1479428" y="4033741"/>
            <a:ext cx="1281869" cy="811851"/>
          </a:xfrm>
          <a:prstGeom prst="wedgeEllipseCallout">
            <a:avLst>
              <a:gd name="adj1" fmla="val 63167"/>
              <a:gd name="adj2" fmla="val 34079"/>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t>Magjes</a:t>
            </a:r>
            <a:endParaRPr lang="nl-BE" sz="1600"/>
          </a:p>
        </p:txBody>
      </p:sp>
      <p:cxnSp>
        <p:nvCxnSpPr>
          <p:cNvPr id="6" name="Rechte verbindingslijn 5">
            <a:extLst>
              <a:ext uri="{FF2B5EF4-FFF2-40B4-BE49-F238E27FC236}">
                <a16:creationId xmlns:a16="http://schemas.microsoft.com/office/drawing/2014/main" id="{6D6017F2-5DED-4B86-A624-9903A96F139A}"/>
              </a:ext>
            </a:extLst>
          </p:cNvPr>
          <p:cNvCxnSpPr>
            <a:cxnSpLocks/>
          </p:cNvCxnSpPr>
          <p:nvPr/>
        </p:nvCxnSpPr>
        <p:spPr>
          <a:xfrm>
            <a:off x="3926178" y="1485557"/>
            <a:ext cx="698073" cy="0"/>
          </a:xfrm>
          <a:prstGeom prst="line">
            <a:avLst/>
          </a:prstGeom>
          <a:ln w="38100">
            <a:solidFill>
              <a:schemeClr val="tx2"/>
            </a:solidFill>
          </a:ln>
        </p:spPr>
        <p:style>
          <a:lnRef idx="1">
            <a:schemeClr val="accent4"/>
          </a:lnRef>
          <a:fillRef idx="0">
            <a:schemeClr val="accent4"/>
          </a:fillRef>
          <a:effectRef idx="0">
            <a:schemeClr val="accent4"/>
          </a:effectRef>
          <a:fontRef idx="minor">
            <a:schemeClr val="tx1"/>
          </a:fontRef>
        </p:style>
      </p:cxnSp>
      <p:sp>
        <p:nvSpPr>
          <p:cNvPr id="46" name="Bijschrift: gebogen lijn 45">
            <a:extLst>
              <a:ext uri="{FF2B5EF4-FFF2-40B4-BE49-F238E27FC236}">
                <a16:creationId xmlns:a16="http://schemas.microsoft.com/office/drawing/2014/main" id="{BDA536AD-F637-4833-9471-1DCC16593ED4}"/>
              </a:ext>
            </a:extLst>
          </p:cNvPr>
          <p:cNvSpPr/>
          <p:nvPr/>
        </p:nvSpPr>
        <p:spPr>
          <a:xfrm>
            <a:off x="5708656" y="953245"/>
            <a:ext cx="1796174" cy="230113"/>
          </a:xfrm>
          <a:prstGeom prst="borderCallout2">
            <a:avLst>
              <a:gd name="adj1" fmla="val 48626"/>
              <a:gd name="adj2" fmla="val -3746"/>
              <a:gd name="adj3" fmla="val 105670"/>
              <a:gd name="adj4" fmla="val -76258"/>
              <a:gd name="adj5" fmla="val 152803"/>
              <a:gd name="adj6" fmla="val -80434"/>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350"/>
              <a:t>Werkwoord</a:t>
            </a:r>
          </a:p>
        </p:txBody>
      </p:sp>
      <p:sp>
        <p:nvSpPr>
          <p:cNvPr id="21" name="Tekstvak 20">
            <a:extLst>
              <a:ext uri="{FF2B5EF4-FFF2-40B4-BE49-F238E27FC236}">
                <a16:creationId xmlns:a16="http://schemas.microsoft.com/office/drawing/2014/main" id="{CDA39B33-37B2-4EFA-9D2A-D6929CE27DCA}"/>
              </a:ext>
            </a:extLst>
          </p:cNvPr>
          <p:cNvSpPr txBox="1"/>
          <p:nvPr/>
        </p:nvSpPr>
        <p:spPr>
          <a:xfrm>
            <a:off x="9487432" y="2581159"/>
            <a:ext cx="938077" cy="276999"/>
          </a:xfrm>
          <a:prstGeom prst="rect">
            <a:avLst/>
          </a:prstGeom>
          <a:noFill/>
        </p:spPr>
        <p:txBody>
          <a:bodyPr wrap="none" rtlCol="0">
            <a:spAutoFit/>
          </a:bodyPr>
          <a:lstStyle/>
          <a:p>
            <a:r>
              <a:rPr lang="nl-NL" sz="1200" b="1" dirty="0">
                <a:solidFill>
                  <a:srgbClr val="FF0000"/>
                </a:solidFill>
              </a:rPr>
              <a:t>Diepgang !</a:t>
            </a:r>
            <a:endParaRPr lang="nl-BE" sz="1200" b="1" dirty="0">
              <a:solidFill>
                <a:srgbClr val="FF0000"/>
              </a:solidFill>
            </a:endParaRPr>
          </a:p>
        </p:txBody>
      </p:sp>
      <p:sp>
        <p:nvSpPr>
          <p:cNvPr id="22" name="Tekstvak 21">
            <a:extLst>
              <a:ext uri="{FF2B5EF4-FFF2-40B4-BE49-F238E27FC236}">
                <a16:creationId xmlns:a16="http://schemas.microsoft.com/office/drawing/2014/main" id="{9E6E7770-C85B-43D1-A061-31DDE0DA957C}"/>
              </a:ext>
            </a:extLst>
          </p:cNvPr>
          <p:cNvSpPr txBox="1"/>
          <p:nvPr/>
        </p:nvSpPr>
        <p:spPr>
          <a:xfrm>
            <a:off x="6669345" y="914860"/>
            <a:ext cx="938077" cy="276999"/>
          </a:xfrm>
          <a:prstGeom prst="rect">
            <a:avLst/>
          </a:prstGeom>
          <a:noFill/>
        </p:spPr>
        <p:txBody>
          <a:bodyPr wrap="none" rtlCol="0">
            <a:spAutoFit/>
          </a:bodyPr>
          <a:lstStyle/>
          <a:p>
            <a:r>
              <a:rPr lang="nl-NL" sz="1200" b="1">
                <a:solidFill>
                  <a:srgbClr val="FF0000"/>
                </a:solidFill>
              </a:rPr>
              <a:t>Diepgang !</a:t>
            </a:r>
            <a:endParaRPr lang="nl-BE" sz="1200" b="1">
              <a:solidFill>
                <a:srgbClr val="FF0000"/>
              </a:solidFill>
            </a:endParaRPr>
          </a:p>
        </p:txBody>
      </p:sp>
      <p:sp>
        <p:nvSpPr>
          <p:cNvPr id="23" name="Tekstvak 22">
            <a:extLst>
              <a:ext uri="{FF2B5EF4-FFF2-40B4-BE49-F238E27FC236}">
                <a16:creationId xmlns:a16="http://schemas.microsoft.com/office/drawing/2014/main" id="{5EA1BC1F-01F5-44F0-AF71-FC77EFFFA474}"/>
              </a:ext>
            </a:extLst>
          </p:cNvPr>
          <p:cNvSpPr txBox="1"/>
          <p:nvPr/>
        </p:nvSpPr>
        <p:spPr>
          <a:xfrm>
            <a:off x="8342416" y="2043836"/>
            <a:ext cx="938077" cy="276999"/>
          </a:xfrm>
          <a:prstGeom prst="rect">
            <a:avLst/>
          </a:prstGeom>
          <a:noFill/>
        </p:spPr>
        <p:txBody>
          <a:bodyPr wrap="none" rtlCol="0">
            <a:spAutoFit/>
          </a:bodyPr>
          <a:lstStyle/>
          <a:p>
            <a:r>
              <a:rPr lang="nl-NL" sz="1200" b="1">
                <a:solidFill>
                  <a:srgbClr val="FF0000"/>
                </a:solidFill>
              </a:rPr>
              <a:t>Diepgang !</a:t>
            </a:r>
            <a:endParaRPr lang="nl-BE" sz="1200" b="1">
              <a:solidFill>
                <a:srgbClr val="FF0000"/>
              </a:solidFill>
            </a:endParaRPr>
          </a:p>
        </p:txBody>
      </p:sp>
      <p:sp>
        <p:nvSpPr>
          <p:cNvPr id="25" name="Tekstvak 24">
            <a:extLst>
              <a:ext uri="{FF2B5EF4-FFF2-40B4-BE49-F238E27FC236}">
                <a16:creationId xmlns:a16="http://schemas.microsoft.com/office/drawing/2014/main" id="{05043863-1DCF-4696-B753-5AC23465091C}"/>
              </a:ext>
            </a:extLst>
          </p:cNvPr>
          <p:cNvSpPr txBox="1"/>
          <p:nvPr/>
        </p:nvSpPr>
        <p:spPr>
          <a:xfrm>
            <a:off x="10512058" y="4179910"/>
            <a:ext cx="938077" cy="276999"/>
          </a:xfrm>
          <a:prstGeom prst="rect">
            <a:avLst/>
          </a:prstGeom>
          <a:noFill/>
        </p:spPr>
        <p:txBody>
          <a:bodyPr wrap="square" rtlCol="0">
            <a:spAutoFit/>
          </a:bodyPr>
          <a:lstStyle/>
          <a:p>
            <a:r>
              <a:rPr lang="nl-NL" sz="1200" b="1">
                <a:solidFill>
                  <a:srgbClr val="FF0000"/>
                </a:solidFill>
              </a:rPr>
              <a:t>Diepgang !</a:t>
            </a:r>
            <a:endParaRPr lang="nl-BE" sz="1200" b="1">
              <a:solidFill>
                <a:srgbClr val="FF0000"/>
              </a:solidFill>
            </a:endParaRPr>
          </a:p>
        </p:txBody>
      </p:sp>
      <p:sp>
        <p:nvSpPr>
          <p:cNvPr id="26" name="Tekstvak 25">
            <a:extLst>
              <a:ext uri="{FF2B5EF4-FFF2-40B4-BE49-F238E27FC236}">
                <a16:creationId xmlns:a16="http://schemas.microsoft.com/office/drawing/2014/main" id="{C2037134-DFF7-46C2-A296-E5A222388725}"/>
              </a:ext>
            </a:extLst>
          </p:cNvPr>
          <p:cNvSpPr txBox="1"/>
          <p:nvPr/>
        </p:nvSpPr>
        <p:spPr>
          <a:xfrm>
            <a:off x="10785567" y="3201523"/>
            <a:ext cx="938077" cy="276999"/>
          </a:xfrm>
          <a:prstGeom prst="rect">
            <a:avLst/>
          </a:prstGeom>
          <a:noFill/>
        </p:spPr>
        <p:txBody>
          <a:bodyPr wrap="none" rtlCol="0">
            <a:spAutoFit/>
          </a:bodyPr>
          <a:lstStyle/>
          <a:p>
            <a:r>
              <a:rPr lang="nl-NL" sz="1200" b="1">
                <a:solidFill>
                  <a:srgbClr val="FF0000"/>
                </a:solidFill>
              </a:rPr>
              <a:t>Diepgang !</a:t>
            </a:r>
            <a:endParaRPr lang="nl-BE" sz="1200" b="1">
              <a:solidFill>
                <a:srgbClr val="FF0000"/>
              </a:solidFill>
            </a:endParaRPr>
          </a:p>
        </p:txBody>
      </p:sp>
      <p:pic>
        <p:nvPicPr>
          <p:cNvPr id="7" name="Afbeelding 6">
            <a:extLst>
              <a:ext uri="{FF2B5EF4-FFF2-40B4-BE49-F238E27FC236}">
                <a16:creationId xmlns:a16="http://schemas.microsoft.com/office/drawing/2014/main" id="{5B494400-2DD6-4241-8BE5-B4162A811840}"/>
              </a:ext>
            </a:extLst>
          </p:cNvPr>
          <p:cNvPicPr>
            <a:picLocks noChangeAspect="1"/>
          </p:cNvPicPr>
          <p:nvPr/>
        </p:nvPicPr>
        <p:blipFill>
          <a:blip r:embed="rId4"/>
          <a:stretch>
            <a:fillRect/>
          </a:stretch>
        </p:blipFill>
        <p:spPr>
          <a:xfrm>
            <a:off x="9282800" y="2669302"/>
            <a:ext cx="139707" cy="158758"/>
          </a:xfrm>
          <a:prstGeom prst="rect">
            <a:avLst/>
          </a:prstGeom>
        </p:spPr>
      </p:pic>
      <p:pic>
        <p:nvPicPr>
          <p:cNvPr id="9" name="Afbeelding 8">
            <a:extLst>
              <a:ext uri="{FF2B5EF4-FFF2-40B4-BE49-F238E27FC236}">
                <a16:creationId xmlns:a16="http://schemas.microsoft.com/office/drawing/2014/main" id="{27E8FFCF-0539-4960-8853-469B3391CFCF}"/>
              </a:ext>
            </a:extLst>
          </p:cNvPr>
          <p:cNvPicPr>
            <a:picLocks noChangeAspect="1"/>
          </p:cNvPicPr>
          <p:nvPr/>
        </p:nvPicPr>
        <p:blipFill>
          <a:blip r:embed="rId5"/>
          <a:stretch>
            <a:fillRect/>
          </a:stretch>
        </p:blipFill>
        <p:spPr>
          <a:xfrm>
            <a:off x="7582129" y="5714634"/>
            <a:ext cx="95255" cy="120656"/>
          </a:xfrm>
          <a:prstGeom prst="rect">
            <a:avLst/>
          </a:prstGeom>
        </p:spPr>
      </p:pic>
      <p:pic>
        <p:nvPicPr>
          <p:cNvPr id="11" name="Afbeelding 10">
            <a:extLst>
              <a:ext uri="{FF2B5EF4-FFF2-40B4-BE49-F238E27FC236}">
                <a16:creationId xmlns:a16="http://schemas.microsoft.com/office/drawing/2014/main" id="{E3DBBC6C-B381-494A-89CF-1D9D6CFCDC98}"/>
              </a:ext>
            </a:extLst>
          </p:cNvPr>
          <p:cNvPicPr>
            <a:picLocks noChangeAspect="1"/>
          </p:cNvPicPr>
          <p:nvPr/>
        </p:nvPicPr>
        <p:blipFill>
          <a:blip r:embed="rId6"/>
          <a:stretch>
            <a:fillRect/>
          </a:stretch>
        </p:blipFill>
        <p:spPr>
          <a:xfrm>
            <a:off x="10112625" y="4238275"/>
            <a:ext cx="158758" cy="158758"/>
          </a:xfrm>
          <a:prstGeom prst="rect">
            <a:avLst/>
          </a:prstGeom>
        </p:spPr>
      </p:pic>
      <p:sp>
        <p:nvSpPr>
          <p:cNvPr id="3" name="Ovaal 2">
            <a:extLst>
              <a:ext uri="{FF2B5EF4-FFF2-40B4-BE49-F238E27FC236}">
                <a16:creationId xmlns:a16="http://schemas.microsoft.com/office/drawing/2014/main" id="{2BF70D9E-3590-4FE5-BAD9-4501841A6142}"/>
              </a:ext>
            </a:extLst>
          </p:cNvPr>
          <p:cNvSpPr/>
          <p:nvPr/>
        </p:nvSpPr>
        <p:spPr>
          <a:xfrm>
            <a:off x="8150657" y="2564685"/>
            <a:ext cx="1053764" cy="3813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Ovaal 27">
            <a:extLst>
              <a:ext uri="{FF2B5EF4-FFF2-40B4-BE49-F238E27FC236}">
                <a16:creationId xmlns:a16="http://schemas.microsoft.com/office/drawing/2014/main" id="{BE2ADA79-F8D3-4721-B4DA-0D1727DF632D}"/>
              </a:ext>
            </a:extLst>
          </p:cNvPr>
          <p:cNvSpPr/>
          <p:nvPr/>
        </p:nvSpPr>
        <p:spPr>
          <a:xfrm>
            <a:off x="9112063" y="4148677"/>
            <a:ext cx="997087" cy="381351"/>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Pijl: rechts 9">
            <a:extLst>
              <a:ext uri="{FF2B5EF4-FFF2-40B4-BE49-F238E27FC236}">
                <a16:creationId xmlns:a16="http://schemas.microsoft.com/office/drawing/2014/main" id="{D5E578D2-2A46-4594-BC0D-AB67C19BE1D7}"/>
              </a:ext>
            </a:extLst>
          </p:cNvPr>
          <p:cNvSpPr/>
          <p:nvPr/>
        </p:nvSpPr>
        <p:spPr>
          <a:xfrm rot="5400000">
            <a:off x="6103125" y="754996"/>
            <a:ext cx="223129" cy="76122"/>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0" name="Pijl: rechts 29">
            <a:extLst>
              <a:ext uri="{FF2B5EF4-FFF2-40B4-BE49-F238E27FC236}">
                <a16:creationId xmlns:a16="http://schemas.microsoft.com/office/drawing/2014/main" id="{F444DF29-D978-4758-B83C-A4BEBE717969}"/>
              </a:ext>
            </a:extLst>
          </p:cNvPr>
          <p:cNvSpPr/>
          <p:nvPr/>
        </p:nvSpPr>
        <p:spPr>
          <a:xfrm rot="5400000">
            <a:off x="9486241" y="4036605"/>
            <a:ext cx="223129" cy="76122"/>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1" name="Pijl: rechts 30">
            <a:extLst>
              <a:ext uri="{FF2B5EF4-FFF2-40B4-BE49-F238E27FC236}">
                <a16:creationId xmlns:a16="http://schemas.microsoft.com/office/drawing/2014/main" id="{425A2903-8A47-4B10-9C8A-A01DB3D55E33}"/>
              </a:ext>
            </a:extLst>
          </p:cNvPr>
          <p:cNvSpPr/>
          <p:nvPr/>
        </p:nvSpPr>
        <p:spPr>
          <a:xfrm rot="5400000">
            <a:off x="8544856" y="2477416"/>
            <a:ext cx="223129" cy="76122"/>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2" name="Pijl: rechts 31">
            <a:extLst>
              <a:ext uri="{FF2B5EF4-FFF2-40B4-BE49-F238E27FC236}">
                <a16:creationId xmlns:a16="http://schemas.microsoft.com/office/drawing/2014/main" id="{3A25BDD7-2EF4-4D68-9ED8-7EADB75EE8AE}"/>
              </a:ext>
            </a:extLst>
          </p:cNvPr>
          <p:cNvSpPr/>
          <p:nvPr/>
        </p:nvSpPr>
        <p:spPr>
          <a:xfrm rot="5400000">
            <a:off x="9457006" y="3031249"/>
            <a:ext cx="223129" cy="76122"/>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3" name="Pijl: rechts 32">
            <a:extLst>
              <a:ext uri="{FF2B5EF4-FFF2-40B4-BE49-F238E27FC236}">
                <a16:creationId xmlns:a16="http://schemas.microsoft.com/office/drawing/2014/main" id="{93ACE1A5-81E3-45BC-B2B4-1D07817C80B1}"/>
              </a:ext>
            </a:extLst>
          </p:cNvPr>
          <p:cNvSpPr/>
          <p:nvPr/>
        </p:nvSpPr>
        <p:spPr>
          <a:xfrm rot="5400000">
            <a:off x="7380439" y="1932974"/>
            <a:ext cx="223129" cy="76122"/>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pic>
        <p:nvPicPr>
          <p:cNvPr id="16" name="Afbeelding 15">
            <a:extLst>
              <a:ext uri="{FF2B5EF4-FFF2-40B4-BE49-F238E27FC236}">
                <a16:creationId xmlns:a16="http://schemas.microsoft.com/office/drawing/2014/main" id="{22184B6C-EE04-4816-9E2D-3B7E294A23D0}"/>
              </a:ext>
            </a:extLst>
          </p:cNvPr>
          <p:cNvPicPr>
            <a:picLocks noChangeAspect="1"/>
          </p:cNvPicPr>
          <p:nvPr/>
        </p:nvPicPr>
        <p:blipFill>
          <a:blip r:embed="rId7"/>
          <a:stretch>
            <a:fillRect/>
          </a:stretch>
        </p:blipFill>
        <p:spPr>
          <a:xfrm>
            <a:off x="2568162" y="862332"/>
            <a:ext cx="1830194" cy="303401"/>
          </a:xfrm>
          <a:prstGeom prst="rect">
            <a:avLst/>
          </a:prstGeom>
        </p:spPr>
      </p:pic>
      <p:pic>
        <p:nvPicPr>
          <p:cNvPr id="18" name="Afbeelding 17">
            <a:extLst>
              <a:ext uri="{FF2B5EF4-FFF2-40B4-BE49-F238E27FC236}">
                <a16:creationId xmlns:a16="http://schemas.microsoft.com/office/drawing/2014/main" id="{FEE2D7DC-5955-40AC-A495-6863CC7C7A24}"/>
              </a:ext>
            </a:extLst>
          </p:cNvPr>
          <p:cNvPicPr>
            <a:picLocks noChangeAspect="1"/>
          </p:cNvPicPr>
          <p:nvPr/>
        </p:nvPicPr>
        <p:blipFill>
          <a:blip r:embed="rId8"/>
          <a:stretch>
            <a:fillRect/>
          </a:stretch>
        </p:blipFill>
        <p:spPr>
          <a:xfrm>
            <a:off x="8056879" y="2157365"/>
            <a:ext cx="101605" cy="139707"/>
          </a:xfrm>
          <a:prstGeom prst="rect">
            <a:avLst/>
          </a:prstGeom>
        </p:spPr>
      </p:pic>
    </p:spTree>
    <p:extLst>
      <p:ext uri="{BB962C8B-B14F-4D97-AF65-F5344CB8AC3E}">
        <p14:creationId xmlns:p14="http://schemas.microsoft.com/office/powerpoint/2010/main" val="240581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2" grpId="0" animBg="1"/>
      <p:bldP spid="43" grpId="0" animBg="1"/>
      <p:bldP spid="44" grpId="0" animBg="1"/>
      <p:bldP spid="2" grpId="0" animBg="1"/>
      <p:bldP spid="45" grpId="0" animBg="1"/>
      <p:bldP spid="46" grpId="0" animBg="1"/>
      <p:bldP spid="21" grpId="0"/>
      <p:bldP spid="22" grpId="0"/>
      <p:bldP spid="23" grpId="0"/>
      <p:bldP spid="25" grpId="0"/>
      <p:bldP spid="26" grpId="0"/>
      <p:bldP spid="3" grpId="0" animBg="1"/>
      <p:bldP spid="28" grpId="0" animBg="1"/>
      <p:bldP spid="10" grpId="0" animBg="1"/>
      <p:bldP spid="30" grpId="0" animBg="1"/>
      <p:bldP spid="31" grpId="0" animBg="1"/>
      <p:bldP spid="32" grpId="0" animBg="1"/>
      <p:bldP spid="33" grpId="0" animBg="1"/>
    </p:bldLst>
  </p:timing>
</p:sld>
</file>

<file path=ppt/theme/theme1.xml><?xml version="1.0" encoding="utf-8"?>
<a:theme xmlns:a="http://schemas.openxmlformats.org/drawingml/2006/main" name="2_kathondvla_09-2018">
  <a:themeElements>
    <a:clrScheme name="Katholiek Onderwijs Vlaanderen 2020">
      <a:dk1>
        <a:sysClr val="windowText" lastClr="000000"/>
      </a:dk1>
      <a:lt1>
        <a:sysClr val="window" lastClr="FFFFFF"/>
      </a:lt1>
      <a:dk2>
        <a:srgbClr val="EC7D23"/>
      </a:dk2>
      <a:lt2>
        <a:srgbClr val="F1DE00"/>
      </a:lt2>
      <a:accent1>
        <a:srgbClr val="AE2081"/>
      </a:accent1>
      <a:accent2>
        <a:srgbClr val="EC7D23"/>
      </a:accent2>
      <a:accent3>
        <a:srgbClr val="A8AF37"/>
      </a:accent3>
      <a:accent4>
        <a:srgbClr val="4CBCC5"/>
      </a:accent4>
      <a:accent5>
        <a:srgbClr val="116CA8"/>
      </a:accent5>
      <a:accent6>
        <a:srgbClr val="82B863"/>
      </a:accent6>
      <a:hlink>
        <a:srgbClr val="0000FF"/>
      </a:hlink>
      <a:folHlink>
        <a:srgbClr val="92D050"/>
      </a:folHlink>
    </a:clrScheme>
    <a:fontScheme name="KathOndVla">
      <a:majorFont>
        <a:latin typeface="Trebuchet MS"/>
        <a:ea typeface=""/>
        <a:cs typeface=""/>
      </a:majorFont>
      <a:minorFont>
        <a:latin typeface="Trebuchet MS"/>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2" id="{0883D5D5-A473-45CB-8B60-F74B97158E2A}" vid="{06EB8E5B-BFDA-4BEA-9025-2D1FC10FDDA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6B8CCC4234DD47B6E70511E5D8F970" ma:contentTypeVersion="4" ma:contentTypeDescription="Een nieuw document maken." ma:contentTypeScope="" ma:versionID="24322f4a6cdcd195c2a60a4839a8c726">
  <xsd:schema xmlns:xsd="http://www.w3.org/2001/XMLSchema" xmlns:xs="http://www.w3.org/2001/XMLSchema" xmlns:p="http://schemas.microsoft.com/office/2006/metadata/properties" xmlns:ns2="9cf56492-a379-40c1-ad7e-9a960465ff9d" targetNamespace="http://schemas.microsoft.com/office/2006/metadata/properties" ma:root="true" ma:fieldsID="a9c7e8cf86fb5d08c87ebce3fcba2a35" ns2:_="">
    <xsd:import namespace="9cf56492-a379-40c1-ad7e-9a960465ff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56492-a379-40c1-ad7e-9a960465ff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F8F60E-171B-4862-9151-0A31C577AF56}">
  <ds:schemaRefs>
    <ds:schemaRef ds:uri="http://purl.org/dc/elements/1.1/"/>
    <ds:schemaRef ds:uri="http://schemas.microsoft.com/office/2006/metadata/properties"/>
    <ds:schemaRef ds:uri="http://purl.org/dc/terms/"/>
    <ds:schemaRef ds:uri="http://schemas.openxmlformats.org/package/2006/metadata/core-properties"/>
    <ds:schemaRef ds:uri="9cf56492-a379-40c1-ad7e-9a960465ff9d"/>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5ACA4ED-F5B2-4CE0-AB96-FB2405FD683D}">
  <ds:schemaRefs>
    <ds:schemaRef ds:uri="9cf56492-a379-40c1-ad7e-9a960465ff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A29E16-3795-4188-86E6-75C06D3117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651</TotalTime>
  <Words>2076</Words>
  <Application>Microsoft Office PowerPoint</Application>
  <PresentationFormat>Breedbeeld</PresentationFormat>
  <Paragraphs>449</Paragraphs>
  <Slides>37</Slides>
  <Notes>23</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37</vt:i4>
      </vt:variant>
    </vt:vector>
  </HeadingPairs>
  <TitlesOfParts>
    <vt:vector size="45" baseType="lpstr">
      <vt:lpstr>Arial</vt:lpstr>
      <vt:lpstr>Calibri</vt:lpstr>
      <vt:lpstr>Roboto</vt:lpstr>
      <vt:lpstr>Symbol</vt:lpstr>
      <vt:lpstr>Symbol,Sans-Serif</vt:lpstr>
      <vt:lpstr>Trebuchet MS</vt:lpstr>
      <vt:lpstr>Wingdings</vt:lpstr>
      <vt:lpstr>2_kathondvla_09-2018</vt:lpstr>
      <vt:lpstr>Verdiepende sessie  Leerplan  MECHANISCHE TECHNIEKEN  D/A-finaliteit</vt:lpstr>
      <vt:lpstr>PowerPoint-presentatie</vt:lpstr>
      <vt:lpstr>PowerPoint-presentatie</vt:lpstr>
      <vt:lpstr>PowerPoint-presentatie</vt:lpstr>
      <vt:lpstr>PowerPoint-presentatie</vt:lpstr>
      <vt:lpstr>PowerPoint-presentatie</vt:lpstr>
      <vt:lpstr>PowerPoint-presentatie</vt:lpstr>
      <vt:lpstr>Het leerplan – doorstroom 3de graad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Mechanische technieken</dc:title>
  <dc:creator>Frank Remy</dc:creator>
  <cp:lastModifiedBy>Alfred De Wit</cp:lastModifiedBy>
  <cp:revision>13</cp:revision>
  <cp:lastPrinted>2021-02-23T17:22:47Z</cp:lastPrinted>
  <dcterms:created xsi:type="dcterms:W3CDTF">2020-11-12T07:50:58Z</dcterms:created>
  <dcterms:modified xsi:type="dcterms:W3CDTF">2021-02-24T10:10:29Z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0x010100156B8CCC4234DD47B6E70511E5D8F970</vt:lpwstr>
  </property>
</Properties>
</file>